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0" r:id="rId2"/>
    <p:sldMasterId id="2147483656" r:id="rId3"/>
    <p:sldMasterId id="2147483663" r:id="rId4"/>
  </p:sldMasterIdLst>
  <p:notesMasterIdLst>
    <p:notesMasterId r:id="rId20"/>
  </p:notesMasterIdLst>
  <p:handoutMasterIdLst>
    <p:handoutMasterId r:id="rId21"/>
  </p:handoutMasterIdLst>
  <p:sldIdLst>
    <p:sldId id="280" r:id="rId5"/>
    <p:sldId id="286" r:id="rId6"/>
    <p:sldId id="287" r:id="rId7"/>
    <p:sldId id="325" r:id="rId8"/>
    <p:sldId id="326" r:id="rId9"/>
    <p:sldId id="293" r:id="rId10"/>
    <p:sldId id="327" r:id="rId11"/>
    <p:sldId id="291" r:id="rId12"/>
    <p:sldId id="328" r:id="rId13"/>
    <p:sldId id="329" r:id="rId14"/>
    <p:sldId id="292" r:id="rId15"/>
    <p:sldId id="288" r:id="rId16"/>
    <p:sldId id="294" r:id="rId17"/>
    <p:sldId id="330" r:id="rId18"/>
    <p:sldId id="278" r:id="rId19"/>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2" autoAdjust="0"/>
    <p:restoredTop sz="93072" autoAdjust="0"/>
  </p:normalViewPr>
  <p:slideViewPr>
    <p:cSldViewPr>
      <p:cViewPr>
        <p:scale>
          <a:sx n="100" d="100"/>
          <a:sy n="100" d="100"/>
        </p:scale>
        <p:origin x="-1164" y="-258"/>
      </p:cViewPr>
      <p:guideLst>
        <p:guide orient="horz" pos="3612"/>
        <p:guide orient="horz" pos="799"/>
        <p:guide pos="2880"/>
        <p:guide pos="340"/>
        <p:guide pos="31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7" d="100"/>
          <a:sy n="87" d="100"/>
        </p:scale>
        <p:origin x="-274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C9BA26-29F9-4D06-8D8E-B66C9F8FC136}" type="datetimeFigureOut">
              <a:rPr lang="ko-KR" altLang="en-US" smtClean="0"/>
              <a:t>2015-12-23</a:t>
            </a:fld>
            <a:endParaRPr lang="ko-KR" altLang="en-US" dirty="0"/>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01AC39-D377-4F66-B2DF-88595F7167BD}" type="slidenum">
              <a:rPr lang="ko-KR" altLang="en-US" smtClean="0"/>
              <a:t>‹#›</a:t>
            </a:fld>
            <a:endParaRPr lang="ko-KR" altLang="en-US" dirty="0"/>
          </a:p>
        </p:txBody>
      </p:sp>
    </p:spTree>
    <p:extLst>
      <p:ext uri="{BB962C8B-B14F-4D97-AF65-F5344CB8AC3E}">
        <p14:creationId xmlns:p14="http://schemas.microsoft.com/office/powerpoint/2010/main" val="320543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EBCE09-9B67-4231-9E35-DF70BBD2A680}" type="datetimeFigureOut">
              <a:rPr lang="ko-KR" altLang="en-US" smtClean="0"/>
              <a:t>2015-12-23</a:t>
            </a:fld>
            <a:endParaRPr lang="ko-KR" altLang="en-US" dirty="0"/>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B45FC9-31BB-4C4B-86AE-94FF35CEF63C}" type="slidenum">
              <a:rPr lang="ko-KR" altLang="en-US" smtClean="0"/>
              <a:t>‹#›</a:t>
            </a:fld>
            <a:endParaRPr lang="ko-KR" altLang="en-US" dirty="0"/>
          </a:p>
        </p:txBody>
      </p:sp>
    </p:spTree>
    <p:extLst>
      <p:ext uri="{BB962C8B-B14F-4D97-AF65-F5344CB8AC3E}">
        <p14:creationId xmlns:p14="http://schemas.microsoft.com/office/powerpoint/2010/main" val="166971148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DAB45FC9-31BB-4C4B-86AE-94FF35CEF63C}" type="slidenum">
              <a:rPr lang="ko-KR" altLang="en-US" smtClean="0"/>
              <a:t>1</a:t>
            </a:fld>
            <a:endParaRPr lang="ko-KR" altLang="en-US" dirty="0"/>
          </a:p>
        </p:txBody>
      </p:sp>
    </p:spTree>
    <p:extLst>
      <p:ext uri="{BB962C8B-B14F-4D97-AF65-F5344CB8AC3E}">
        <p14:creationId xmlns:p14="http://schemas.microsoft.com/office/powerpoint/2010/main" val="367459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AB45FC9-31BB-4C4B-86AE-94FF35CEF63C}" type="slidenum">
              <a:rPr lang="ko-KR" altLang="en-US" smtClean="0"/>
              <a:t>2</a:t>
            </a:fld>
            <a:endParaRPr lang="ko-KR" altLang="en-US" dirty="0"/>
          </a:p>
        </p:txBody>
      </p:sp>
    </p:spTree>
    <p:extLst>
      <p:ext uri="{BB962C8B-B14F-4D97-AF65-F5344CB8AC3E}">
        <p14:creationId xmlns:p14="http://schemas.microsoft.com/office/powerpoint/2010/main" val="284552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AB45FC9-31BB-4C4B-86AE-94FF35CEF63C}" type="slidenum">
              <a:rPr lang="ko-KR" altLang="en-US" smtClean="0"/>
              <a:t>3</a:t>
            </a:fld>
            <a:endParaRPr lang="ko-KR" altLang="en-US" dirty="0"/>
          </a:p>
        </p:txBody>
      </p:sp>
    </p:spTree>
    <p:extLst>
      <p:ext uri="{BB962C8B-B14F-4D97-AF65-F5344CB8AC3E}">
        <p14:creationId xmlns:p14="http://schemas.microsoft.com/office/powerpoint/2010/main" val="2277186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AB45FC9-31BB-4C4B-86AE-94FF35CEF63C}" type="slidenum">
              <a:rPr lang="ko-KR" altLang="en-US" smtClean="0"/>
              <a:t>4</a:t>
            </a:fld>
            <a:endParaRPr lang="ko-KR" altLang="en-US" dirty="0"/>
          </a:p>
        </p:txBody>
      </p:sp>
    </p:spTree>
    <p:extLst>
      <p:ext uri="{BB962C8B-B14F-4D97-AF65-F5344CB8AC3E}">
        <p14:creationId xmlns:p14="http://schemas.microsoft.com/office/powerpoint/2010/main" val="278504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0"/>
            <a:r>
              <a:rPr lang="en-US" altLang="ko-KR" dirty="0" smtClean="0"/>
              <a:t>‘</a:t>
            </a:r>
            <a:r>
              <a:rPr lang="ko-KR" altLang="en-US" dirty="0" smtClean="0"/>
              <a:t>게시판</a:t>
            </a:r>
            <a:r>
              <a:rPr lang="en-US" altLang="ko-KR" dirty="0" smtClean="0"/>
              <a:t>(</a:t>
            </a:r>
            <a:r>
              <a:rPr lang="ko-KR" altLang="en-US" dirty="0" smtClean="0"/>
              <a:t>또는 통합게시판</a:t>
            </a:r>
            <a:r>
              <a:rPr lang="en-US" altLang="ko-KR" dirty="0" smtClean="0"/>
              <a:t>)’</a:t>
            </a:r>
            <a:r>
              <a:rPr lang="ko-KR" altLang="en-US" dirty="0" smtClean="0"/>
              <a:t>은 </a:t>
            </a:r>
            <a:r>
              <a:rPr lang="en-US" altLang="ko-KR" dirty="0" smtClean="0"/>
              <a:t>‘forum’</a:t>
            </a:r>
            <a:r>
              <a:rPr lang="ko-KR" altLang="en-US" dirty="0" smtClean="0"/>
              <a:t>으</a:t>
            </a:r>
            <a:r>
              <a:rPr lang="ko-KR" altLang="en-US" baseline="0" dirty="0" smtClean="0"/>
              <a:t>로 번역했다가 </a:t>
            </a:r>
            <a:r>
              <a:rPr lang="en-US" altLang="ko-KR" baseline="0" dirty="0" smtClean="0"/>
              <a:t>“</a:t>
            </a:r>
            <a:r>
              <a:rPr lang="ko-KR" altLang="en-US" baseline="0" dirty="0" err="1" smtClean="0"/>
              <a:t>네이버</a:t>
            </a:r>
            <a:r>
              <a:rPr lang="ko-KR" altLang="en-US" baseline="0" dirty="0" smtClean="0"/>
              <a:t> 카페 </a:t>
            </a:r>
            <a:r>
              <a:rPr lang="en-US" altLang="ko-KR" baseline="0" dirty="0" smtClean="0"/>
              <a:t>SDK </a:t>
            </a:r>
            <a:r>
              <a:rPr lang="ko-KR" altLang="en-US" baseline="0" dirty="0" smtClean="0"/>
              <a:t>적용 가이드</a:t>
            </a:r>
            <a:r>
              <a:rPr lang="en-US" altLang="ko-KR" baseline="0" dirty="0" smtClean="0"/>
              <a:t>”</a:t>
            </a:r>
            <a:r>
              <a:rPr lang="ko-KR" altLang="en-US" baseline="0" dirty="0" smtClean="0"/>
              <a:t>에 </a:t>
            </a:r>
            <a:r>
              <a:rPr lang="en-US" altLang="ko-KR" baseline="0" dirty="0" smtClean="0"/>
              <a:t>‘</a:t>
            </a:r>
            <a:r>
              <a:rPr lang="en-US" altLang="ko-KR" sz="1200" kern="1200" dirty="0" err="1" smtClean="0">
                <a:solidFill>
                  <a:schemeClr val="tx1"/>
                </a:solidFill>
                <a:effectLst/>
                <a:latin typeface="+mn-lt"/>
                <a:ea typeface="+mn-ea"/>
                <a:cs typeface="+mn-cs"/>
              </a:rPr>
              <a:t>Glink.startNotice</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Glink.startEvent</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Glink.startMenu</a:t>
            </a:r>
            <a:r>
              <a:rPr lang="en-US" altLang="ko-KR" sz="1200" kern="1200" dirty="0" smtClean="0">
                <a:solidFill>
                  <a:schemeClr val="tx1"/>
                </a:solidFill>
                <a:effectLst/>
                <a:latin typeface="+mn-lt"/>
                <a:ea typeface="+mn-ea"/>
                <a:cs typeface="+mn-cs"/>
              </a:rPr>
              <a:t>(), </a:t>
            </a:r>
            <a:r>
              <a:rPr lang="en-US" altLang="ko-KR" sz="1200" kern="1200" dirty="0" err="1" smtClean="0">
                <a:solidFill>
                  <a:schemeClr val="tx1"/>
                </a:solidFill>
                <a:effectLst/>
                <a:latin typeface="+mn-lt"/>
                <a:ea typeface="+mn-ea"/>
                <a:cs typeface="+mn-cs"/>
              </a:rPr>
              <a:t>Glink.startProfile</a:t>
            </a:r>
            <a:r>
              <a:rPr lang="en-US" altLang="ko-KR" sz="1200" kern="1200" dirty="0" smtClean="0">
                <a:solidFill>
                  <a:schemeClr val="tx1"/>
                </a:solidFill>
                <a:effectLst/>
                <a:latin typeface="+mn-lt"/>
                <a:ea typeface="+mn-ea"/>
                <a:cs typeface="+mn-cs"/>
              </a:rPr>
              <a:t>()’</a:t>
            </a:r>
            <a:r>
              <a:rPr lang="ko-KR" altLang="en-US" sz="1200" kern="1200" dirty="0" smtClean="0">
                <a:solidFill>
                  <a:schemeClr val="tx1"/>
                </a:solidFill>
                <a:effectLst/>
                <a:latin typeface="+mn-lt"/>
                <a:ea typeface="+mn-ea"/>
                <a:cs typeface="+mn-cs"/>
              </a:rPr>
              <a:t>과 같이 쓰고 있어 </a:t>
            </a:r>
            <a:r>
              <a:rPr lang="en-US" altLang="ko-KR" sz="1200" kern="1200" dirty="0" smtClean="0">
                <a:solidFill>
                  <a:schemeClr val="tx1"/>
                </a:solidFill>
                <a:effectLst/>
                <a:latin typeface="+mn-lt"/>
                <a:ea typeface="+mn-ea"/>
                <a:cs typeface="+mn-cs"/>
              </a:rPr>
              <a:t>‘menu’</a:t>
            </a:r>
            <a:r>
              <a:rPr lang="ko-KR" altLang="en-US" sz="1200" kern="1200" baseline="0" dirty="0" smtClean="0">
                <a:solidFill>
                  <a:schemeClr val="tx1"/>
                </a:solidFill>
                <a:effectLst/>
                <a:latin typeface="+mn-lt"/>
                <a:ea typeface="+mn-ea"/>
                <a:cs typeface="+mn-cs"/>
              </a:rPr>
              <a:t>로 수정했습니다</a:t>
            </a:r>
            <a:r>
              <a:rPr lang="en-US" altLang="ko-KR" sz="1200" kern="1200" baseline="0" dirty="0" smtClean="0">
                <a:solidFill>
                  <a:schemeClr val="tx1"/>
                </a:solidFill>
                <a:effectLst/>
                <a:latin typeface="+mn-lt"/>
                <a:ea typeface="+mn-ea"/>
                <a:cs typeface="+mn-cs"/>
              </a:rPr>
              <a:t>. ‘forum’</a:t>
            </a:r>
            <a:r>
              <a:rPr lang="ko-KR" altLang="en-US" sz="1200" kern="1200" baseline="0" dirty="0" smtClean="0">
                <a:solidFill>
                  <a:schemeClr val="tx1"/>
                </a:solidFill>
                <a:effectLst/>
                <a:latin typeface="+mn-lt"/>
                <a:ea typeface="+mn-ea"/>
                <a:cs typeface="+mn-cs"/>
              </a:rPr>
              <a:t>으로 수정해야 한다면 알려 주세요</a:t>
            </a:r>
            <a:r>
              <a:rPr lang="en-US" altLang="ko-KR" sz="1200" kern="1200" baseline="0" dirty="0" smtClean="0">
                <a:solidFill>
                  <a:schemeClr val="tx1"/>
                </a:solidFill>
                <a:effectLst/>
                <a:latin typeface="+mn-lt"/>
                <a:ea typeface="+mn-ea"/>
                <a:cs typeface="+mn-cs"/>
              </a:rPr>
              <a:t>. (PPT</a:t>
            </a:r>
            <a:r>
              <a:rPr lang="ko-KR" altLang="en-US" sz="1200" kern="1200" baseline="0" dirty="0" smtClean="0">
                <a:solidFill>
                  <a:schemeClr val="tx1"/>
                </a:solidFill>
                <a:effectLst/>
                <a:latin typeface="+mn-lt"/>
                <a:ea typeface="+mn-ea"/>
                <a:cs typeface="+mn-cs"/>
              </a:rPr>
              <a:t>와 </a:t>
            </a:r>
            <a:r>
              <a:rPr lang="en-US" altLang="ko-KR" sz="1200" kern="1200" baseline="0" dirty="0" smtClean="0">
                <a:solidFill>
                  <a:schemeClr val="tx1"/>
                </a:solidFill>
                <a:effectLst/>
                <a:latin typeface="+mn-lt"/>
                <a:ea typeface="+mn-ea"/>
                <a:cs typeface="+mn-cs"/>
              </a:rPr>
              <a:t>Word </a:t>
            </a:r>
            <a:r>
              <a:rPr lang="ko-KR" altLang="en-US" sz="1200" kern="1200" baseline="0" dirty="0" smtClean="0">
                <a:solidFill>
                  <a:schemeClr val="tx1"/>
                </a:solidFill>
                <a:effectLst/>
                <a:latin typeface="+mn-lt"/>
                <a:ea typeface="+mn-ea"/>
                <a:cs typeface="+mn-cs"/>
              </a:rPr>
              <a:t>문서에 동일하게 적용했습니다</a:t>
            </a:r>
            <a:r>
              <a:rPr lang="en-US" altLang="ko-KR" sz="1200" kern="1200" baseline="0" smtClean="0">
                <a:solidFill>
                  <a:schemeClr val="tx1"/>
                </a:solidFill>
                <a:effectLst/>
                <a:latin typeface="+mn-lt"/>
                <a:ea typeface="+mn-ea"/>
                <a:cs typeface="+mn-cs"/>
              </a:rPr>
              <a:t>.)</a:t>
            </a:r>
            <a:endParaRPr lang="en-US"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DAB45FC9-31BB-4C4B-86AE-94FF35CEF63C}" type="slidenum">
              <a:rPr lang="ko-KR" altLang="en-US" smtClean="0"/>
              <a:t>5</a:t>
            </a:fld>
            <a:endParaRPr lang="ko-KR" altLang="en-US" dirty="0"/>
          </a:p>
        </p:txBody>
      </p:sp>
    </p:spTree>
    <p:extLst>
      <p:ext uri="{BB962C8B-B14F-4D97-AF65-F5344CB8AC3E}">
        <p14:creationId xmlns:p14="http://schemas.microsoft.com/office/powerpoint/2010/main" val="153593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AB45FC9-31BB-4C4B-86AE-94FF35CEF63C}" type="slidenum">
              <a:rPr lang="ko-KR" altLang="en-US" smtClean="0"/>
              <a:t>6</a:t>
            </a:fld>
            <a:endParaRPr lang="ko-KR" altLang="en-US" dirty="0"/>
          </a:p>
        </p:txBody>
      </p:sp>
    </p:spTree>
    <p:extLst>
      <p:ext uri="{BB962C8B-B14F-4D97-AF65-F5344CB8AC3E}">
        <p14:creationId xmlns:p14="http://schemas.microsoft.com/office/powerpoint/2010/main" val="359269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10"/>
          </p:nvPr>
        </p:nvSpPr>
        <p:spPr/>
        <p:txBody>
          <a:bodyPr/>
          <a:lstStyle/>
          <a:p>
            <a:fld id="{DAB45FC9-31BB-4C4B-86AE-94FF35CEF63C}" type="slidenum">
              <a:rPr lang="ko-KR" altLang="en-US" smtClean="0"/>
              <a:t>9</a:t>
            </a:fld>
            <a:endParaRPr lang="ko-KR" altLang="en-US" dirty="0"/>
          </a:p>
        </p:txBody>
      </p:sp>
    </p:spTree>
    <p:extLst>
      <p:ext uri="{BB962C8B-B14F-4D97-AF65-F5344CB8AC3E}">
        <p14:creationId xmlns:p14="http://schemas.microsoft.com/office/powerpoint/2010/main" val="3228493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AB45FC9-31BB-4C4B-86AE-94FF35CEF63C}" type="slidenum">
              <a:rPr lang="ko-KR" altLang="en-US" smtClean="0"/>
              <a:t>11</a:t>
            </a:fld>
            <a:endParaRPr lang="ko-KR" altLang="en-US" dirty="0"/>
          </a:p>
        </p:txBody>
      </p:sp>
    </p:spTree>
    <p:extLst>
      <p:ext uri="{BB962C8B-B14F-4D97-AF65-F5344CB8AC3E}">
        <p14:creationId xmlns:p14="http://schemas.microsoft.com/office/powerpoint/2010/main" val="1138367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10"/>
          </p:nvPr>
        </p:nvSpPr>
        <p:spPr/>
        <p:txBody>
          <a:bodyPr/>
          <a:lstStyle/>
          <a:p>
            <a:fld id="{DAB45FC9-31BB-4C4B-86AE-94FF35CEF63C}" type="slidenum">
              <a:rPr lang="ko-KR" altLang="en-US" smtClean="0"/>
              <a:t>14</a:t>
            </a:fld>
            <a:endParaRPr lang="ko-KR" altLang="en-US" dirty="0"/>
          </a:p>
        </p:txBody>
      </p:sp>
    </p:spTree>
    <p:extLst>
      <p:ext uri="{BB962C8B-B14F-4D97-AF65-F5344CB8AC3E}">
        <p14:creationId xmlns:p14="http://schemas.microsoft.com/office/powerpoint/2010/main" val="244782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표지_일반">
    <p:spTree>
      <p:nvGrpSpPr>
        <p:cNvPr id="1" name=""/>
        <p:cNvGrpSpPr/>
        <p:nvPr/>
      </p:nvGrpSpPr>
      <p:grpSpPr>
        <a:xfrm>
          <a:off x="0" y="0"/>
          <a:ext cx="0" cy="0"/>
          <a:chOff x="0" y="0"/>
          <a:chExt cx="0" cy="0"/>
        </a:xfrm>
      </p:grpSpPr>
      <p:cxnSp>
        <p:nvCxnSpPr>
          <p:cNvPr id="6" name="직선 연결선 5"/>
          <p:cNvCxnSpPr/>
          <p:nvPr userDrawn="1"/>
        </p:nvCxnSpPr>
        <p:spPr>
          <a:xfrm>
            <a:off x="416775" y="2303579"/>
            <a:ext cx="37609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부제목 2"/>
          <p:cNvSpPr txBox="1">
            <a:spLocks/>
          </p:cNvSpPr>
          <p:nvPr userDrawn="1"/>
        </p:nvSpPr>
        <p:spPr>
          <a:xfrm>
            <a:off x="403200" y="2910849"/>
            <a:ext cx="4399200" cy="277975"/>
          </a:xfrm>
          <a:prstGeom prst="rect">
            <a:avLst/>
          </a:prstGeom>
        </p:spPr>
        <p:txBody>
          <a:bodyPr lIns="0" tIns="0" rIns="0" bIns="0">
            <a:noAutofit/>
          </a:bodyPr>
          <a:lstStyle>
            <a:lvl1pPr marL="0" indent="0" algn="l" defTabSz="914400" rtl="0" eaLnBrk="1" latinLnBrk="1" hangingPunct="1">
              <a:spcBef>
                <a:spcPct val="20000"/>
              </a:spcBef>
              <a:buFont typeface="Arial" panose="020B0604020202020204" pitchFamily="34" charset="0"/>
              <a:buNone/>
              <a:defRPr sz="1000" b="0" i="0" kern="1200" spc="-20" baseline="0">
                <a:solidFill>
                  <a:schemeClr val="bg1"/>
                </a:solidFill>
                <a:latin typeface="나눔고딕" panose="020D0604000000000000" pitchFamily="50" charset="-127"/>
                <a:ea typeface="나눔고딕" panose="020D0604000000000000" pitchFamily="50" charset="-127"/>
                <a:cs typeface="+mn-cs"/>
              </a:defRPr>
            </a:lvl1pPr>
            <a:lvl2pPr marL="457200" indent="0" algn="ctr" defTabSz="914400" rtl="0" eaLnBrk="1" latinLnBrk="1" hangingPunct="1">
              <a:spcBef>
                <a:spcPct val="20000"/>
              </a:spcBef>
              <a:buFont typeface="Arial" panose="020B0604020202020204" pitchFamily="34" charset="0"/>
              <a:buNone/>
              <a:defRPr sz="10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anose="020B0604020202020204" pitchFamily="34" charset="0"/>
              <a:buNone/>
              <a:defRPr sz="8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r>
              <a:rPr lang="ko-KR" altLang="en-US" sz="1200" b="1"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rPr>
              <a:t>일반</a:t>
            </a:r>
            <a:endParaRPr lang="ko-KR" altLang="en-US" sz="1200" b="1" dirty="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endParaRPr>
          </a:p>
        </p:txBody>
      </p:sp>
      <p:sp>
        <p:nvSpPr>
          <p:cNvPr id="10" name="제목 1"/>
          <p:cNvSpPr>
            <a:spLocks noGrp="1"/>
          </p:cNvSpPr>
          <p:nvPr>
            <p:ph type="ctrTitle" hasCustomPrompt="1"/>
          </p:nvPr>
        </p:nvSpPr>
        <p:spPr>
          <a:xfrm>
            <a:off x="342000" y="342000"/>
            <a:ext cx="8235478" cy="1440000"/>
          </a:xfrm>
          <a:prstGeom prst="rect">
            <a:avLst/>
          </a:prstGeom>
        </p:spPr>
        <p:txBody>
          <a:bodyPr lIns="0" tIns="0" rIns="0" bIns="0">
            <a:noAutofit/>
          </a:bodyPr>
          <a:lstStyle>
            <a:lvl1pPr algn="l">
              <a:defRPr sz="4500" spc="0" baseline="0">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r>
              <a:rPr lang="ko-KR" altLang="en-US" dirty="0" smtClean="0"/>
              <a:t>문서의 제목</a:t>
            </a:r>
            <a:r>
              <a:rPr lang="en-US" altLang="ko-KR" dirty="0" smtClean="0"/>
              <a:t/>
            </a:r>
            <a:br>
              <a:rPr lang="en-US" altLang="ko-KR" dirty="0" smtClean="0"/>
            </a:br>
            <a:r>
              <a:rPr lang="en-US" altLang="ko-KR" dirty="0" smtClean="0"/>
              <a:t>Arial, 45pt</a:t>
            </a:r>
            <a:endParaRPr lang="ko-KR" altLang="en-US" dirty="0"/>
          </a:p>
        </p:txBody>
      </p:sp>
      <p:sp>
        <p:nvSpPr>
          <p:cNvPr id="15" name="부제목 2"/>
          <p:cNvSpPr>
            <a:spLocks noGrp="1"/>
          </p:cNvSpPr>
          <p:nvPr>
            <p:ph type="subTitle" idx="1" hasCustomPrompt="1"/>
          </p:nvPr>
        </p:nvSpPr>
        <p:spPr>
          <a:xfrm>
            <a:off x="403200" y="2476800"/>
            <a:ext cx="6400800" cy="465881"/>
          </a:xfrm>
          <a:prstGeom prst="rect">
            <a:avLst/>
          </a:prstGeom>
        </p:spPr>
        <p:txBody>
          <a:bodyPr lIns="0" tIns="0" rIns="0" bIns="0">
            <a:noAutofit/>
          </a:bodyPr>
          <a:lstStyle>
            <a:lvl1pPr marL="0" indent="0" algn="l">
              <a:buNone/>
              <a:defRPr sz="1200">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작성자</a:t>
            </a:r>
            <a:r>
              <a:rPr lang="en-US" altLang="ko-KR" dirty="0" smtClean="0"/>
              <a:t>: Arial, 12pt</a:t>
            </a:r>
          </a:p>
          <a:p>
            <a:r>
              <a:rPr lang="ko-KR" altLang="en-US" dirty="0" smtClean="0"/>
              <a:t>소속팀 </a:t>
            </a:r>
            <a:r>
              <a:rPr lang="en-US" altLang="ko-KR" dirty="0" smtClean="0"/>
              <a:t>/ </a:t>
            </a:r>
            <a:r>
              <a:rPr lang="ko-KR" altLang="en-US" dirty="0" smtClean="0"/>
              <a:t>상위부서</a:t>
            </a:r>
            <a:r>
              <a:rPr lang="en-US" altLang="ko-KR" dirty="0" smtClean="0"/>
              <a:t>: Arial, 12pt</a:t>
            </a:r>
            <a:endParaRPr lang="ko-KR" altLang="en-US" dirty="0"/>
          </a:p>
        </p:txBody>
      </p:sp>
    </p:spTree>
    <p:extLst>
      <p:ext uri="{BB962C8B-B14F-4D97-AF65-F5344CB8AC3E}">
        <p14:creationId xmlns:p14="http://schemas.microsoft.com/office/powerpoint/2010/main" val="26288206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본문_표시없음">
    <p:spTree>
      <p:nvGrpSpPr>
        <p:cNvPr id="1" name=""/>
        <p:cNvGrpSpPr/>
        <p:nvPr/>
      </p:nvGrpSpPr>
      <p:grpSpPr>
        <a:xfrm>
          <a:off x="0" y="0"/>
          <a:ext cx="0" cy="0"/>
          <a:chOff x="0" y="0"/>
          <a:chExt cx="0" cy="0"/>
        </a:xfrm>
      </p:grpSpPr>
      <p:sp>
        <p:nvSpPr>
          <p:cNvPr id="8" name="제목 1"/>
          <p:cNvSpPr>
            <a:spLocks noGrp="1"/>
          </p:cNvSpPr>
          <p:nvPr>
            <p:ph type="title" hasCustomPrompt="1"/>
          </p:nvPr>
        </p:nvSpPr>
        <p:spPr>
          <a:xfrm>
            <a:off x="403200" y="331200"/>
            <a:ext cx="7161585" cy="244800"/>
          </a:xfrm>
          <a:prstGeom prst="rect">
            <a:avLst/>
          </a:prstGeom>
        </p:spPr>
        <p:txBody>
          <a:bodyPr lIns="0" tIns="0" rIns="0" bIns="0">
            <a:noAutofit/>
          </a:bodyPr>
          <a:lstStyle>
            <a:lvl1pPr marL="0" algn="l" defTabSz="914400" rtl="0" eaLnBrk="1" latinLnBrk="1" hangingPunct="1">
              <a:spcBef>
                <a:spcPct val="0"/>
              </a:spcBef>
              <a:buNone/>
              <a:defRPr lang="ko-KR" altLang="en-US" sz="2000" b="1" kern="1200" spc="-20" baseline="0" dirty="0">
                <a:gradFill>
                  <a:gsLst>
                    <a:gs pos="0">
                      <a:srgbClr val="00C73C"/>
                    </a:gs>
                    <a:gs pos="99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r>
              <a:rPr lang="en-US" altLang="ko-KR" dirty="0" smtClean="0">
                <a:gradFill>
                  <a:gsLst>
                    <a:gs pos="0">
                      <a:srgbClr val="00C73C"/>
                    </a:gs>
                    <a:gs pos="99000">
                      <a:srgbClr val="00C73C"/>
                    </a:gs>
                  </a:gsLst>
                  <a:lin ang="5400000" scaled="0"/>
                </a:gradFill>
                <a:latin typeface="나눔고딕" panose="020D0604000000000000" pitchFamily="50" charset="-127"/>
              </a:rPr>
              <a:t>1.1 </a:t>
            </a:r>
            <a:r>
              <a:rPr lang="ko-KR" altLang="en-US" dirty="0" smtClean="0">
                <a:gradFill>
                  <a:gsLst>
                    <a:gs pos="0">
                      <a:srgbClr val="00C73C"/>
                    </a:gs>
                    <a:gs pos="99000">
                      <a:srgbClr val="00C73C"/>
                    </a:gs>
                  </a:gsLst>
                  <a:lin ang="5400000" scaled="0"/>
                </a:gradFill>
                <a:latin typeface="나눔고딕" panose="020D0604000000000000" pitchFamily="50" charset="-127"/>
              </a:rPr>
              <a:t>페이지 제목</a:t>
            </a:r>
            <a:r>
              <a:rPr lang="en-US" altLang="ko-KR" dirty="0" smtClean="0">
                <a:gradFill>
                  <a:gsLst>
                    <a:gs pos="0">
                      <a:srgbClr val="00C73C"/>
                    </a:gs>
                    <a:gs pos="99000">
                      <a:srgbClr val="00C73C"/>
                    </a:gs>
                  </a:gsLst>
                  <a:lin ang="5400000" scaled="0"/>
                </a:gradFill>
                <a:latin typeface="나눔고딕" panose="020D0604000000000000" pitchFamily="50" charset="-127"/>
              </a:rPr>
              <a:t>: Arial, 20pt</a:t>
            </a:r>
            <a:endParaRPr lang="ko-KR" altLang="en-US" dirty="0">
              <a:gradFill>
                <a:gsLst>
                  <a:gs pos="0">
                    <a:srgbClr val="00C73C"/>
                  </a:gs>
                  <a:gs pos="99000">
                    <a:srgbClr val="00C73C"/>
                  </a:gs>
                </a:gsLst>
                <a:lin ang="5400000" scaled="0"/>
              </a:gradFill>
              <a:latin typeface="나눔고딕" panose="020D0604000000000000" pitchFamily="50" charset="-127"/>
            </a:endParaRPr>
          </a:p>
        </p:txBody>
      </p:sp>
      <p:sp>
        <p:nvSpPr>
          <p:cNvPr id="9" name="내용 개체 틀 2"/>
          <p:cNvSpPr>
            <a:spLocks noGrp="1"/>
          </p:cNvSpPr>
          <p:nvPr>
            <p:ph idx="1" hasCustomPrompt="1"/>
          </p:nvPr>
        </p:nvSpPr>
        <p:spPr>
          <a:xfrm>
            <a:off x="889200" y="1130400"/>
            <a:ext cx="7810587" cy="5027332"/>
          </a:xfrm>
          <a:prstGeom prst="rect">
            <a:avLst/>
          </a:prstGeom>
        </p:spPr>
        <p:txBody>
          <a:bodyPr lIns="0" tIns="0" rIns="0" bIns="0"/>
          <a:lstStyle>
            <a:lvl1pPr marL="0" indent="0" algn="l" defTabSz="180000" rtl="0" eaLnBrk="1" latinLnBrk="1" hangingPunct="1">
              <a:lnSpc>
                <a:spcPct val="150000"/>
              </a:lnSpc>
              <a:spcBef>
                <a:spcPts val="300"/>
              </a:spcBef>
              <a:buFontTx/>
              <a:buNone/>
              <a:tabLst>
                <a:tab pos="180000" algn="l"/>
              </a:tabLst>
              <a:defRPr lang="ko-KR" altLang="en-US" sz="1400" b="1" kern="1200" spc="0" baseline="0" smtClean="0">
                <a:ln>
                  <a:noFill/>
                </a:ln>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1pPr>
            <a:lvl2pPr marL="179388" indent="-179388" algn="l" rtl="0" eaLnBrk="1" latinLnBrk="1" hangingPunct="1">
              <a:lnSpc>
                <a:spcPct val="150000"/>
              </a:lnSpc>
              <a:spcBef>
                <a:spcPts val="10"/>
              </a:spcBef>
              <a:buFont typeface="+mj-lt"/>
              <a:buAutoNum type="arabicPeriod"/>
              <a:defRPr lang="ko-KR" altLang="en-US" sz="1200" b="1" i="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2pPr>
            <a:lvl3pPr marL="360000" indent="-180000" algn="l">
              <a:lnSpc>
                <a:spcPct val="150000"/>
              </a:lnSpc>
              <a:spcBef>
                <a:spcPts val="10"/>
              </a:spcBef>
              <a:buFont typeface="+mj-lt"/>
              <a:buAutoNum type="arabicParenR"/>
              <a:defRPr lang="ko-KR" altLang="en-US" sz="1000" b="1"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3pPr>
            <a:lvl4pPr marL="648000" indent="-180000" algn="l">
              <a:lnSpc>
                <a:spcPct val="150000"/>
              </a:lnSpc>
              <a:spcBef>
                <a:spcPts val="10"/>
              </a:spcBef>
              <a:buFont typeface="+mj-ea"/>
              <a:buAutoNum type="circleNumDbPlain"/>
              <a:defRPr lang="ko-KR" altLang="en-US" sz="1000" b="0" i="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4pPr>
            <a:lvl5pPr marL="648000" indent="108000" algn="l">
              <a:lnSpc>
                <a:spcPct val="150000"/>
              </a:lnSpc>
              <a:spcBef>
                <a:spcPts val="100"/>
              </a:spcBef>
              <a:buFont typeface="Arial" panose="020B0604020202020204" pitchFamily="34" charset="0"/>
              <a:buChar char="•"/>
              <a:defRPr lang="en-US" altLang="ko-KR" sz="100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5pPr>
            <a:lvl6pPr marL="804863" indent="0" algn="l" defTabSz="804863">
              <a:lnSpc>
                <a:spcPct val="150000"/>
              </a:lnSpc>
              <a:spcBef>
                <a:spcPts val="10"/>
              </a:spcBef>
              <a:buFontTx/>
              <a:buNone/>
              <a:defRPr lang="en-US" altLang="ko-KR" sz="100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6pPr>
          </a:lstStyle>
          <a:p>
            <a:pPr lvl="0"/>
            <a:r>
              <a:rPr lang="ko-KR" altLang="en-US" dirty="0" smtClean="0"/>
              <a:t>마스터 텍스트 </a:t>
            </a:r>
            <a:r>
              <a:rPr lang="ko-KR" altLang="en-US" smtClean="0"/>
              <a:t>스타일을 편집합니다</a:t>
            </a:r>
            <a:r>
              <a:rPr lang="en-US" altLang="ko-KR" smtClean="0"/>
              <a:t>.</a:t>
            </a:r>
          </a:p>
          <a:p>
            <a:pPr lvl="1"/>
            <a:r>
              <a:rPr lang="ko-KR" altLang="en-US" smtClean="0"/>
              <a:t>둘째 </a:t>
            </a:r>
            <a:r>
              <a:rPr lang="ko-KR" altLang="en-US" dirty="0" smtClean="0"/>
              <a:t>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altLang="ko-KR" dirty="0" smtClean="0"/>
          </a:p>
          <a:p>
            <a:pPr lvl="5"/>
            <a:r>
              <a:rPr lang="ko-KR" altLang="en-US" smtClean="0"/>
              <a:t>여섯째 수준</a:t>
            </a:r>
            <a:endParaRPr lang="en-US" altLang="ko-KR" dirty="0" smtClean="0"/>
          </a:p>
        </p:txBody>
      </p:sp>
    </p:spTree>
    <p:extLst>
      <p:ext uri="{BB962C8B-B14F-4D97-AF65-F5344CB8AC3E}">
        <p14:creationId xmlns:p14="http://schemas.microsoft.com/office/powerpoint/2010/main" val="2047795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목차">
    <p:spTree>
      <p:nvGrpSpPr>
        <p:cNvPr id="1" name=""/>
        <p:cNvGrpSpPr/>
        <p:nvPr/>
      </p:nvGrpSpPr>
      <p:grpSpPr>
        <a:xfrm>
          <a:off x="0" y="0"/>
          <a:ext cx="0" cy="0"/>
          <a:chOff x="0" y="0"/>
          <a:chExt cx="0" cy="0"/>
        </a:xfrm>
      </p:grpSpPr>
      <p:sp>
        <p:nvSpPr>
          <p:cNvPr id="4" name="내용 개체 틀 2"/>
          <p:cNvSpPr>
            <a:spLocks noGrp="1"/>
          </p:cNvSpPr>
          <p:nvPr>
            <p:ph idx="1" hasCustomPrompt="1"/>
          </p:nvPr>
        </p:nvSpPr>
        <p:spPr>
          <a:xfrm>
            <a:off x="432000" y="1206000"/>
            <a:ext cx="7596384" cy="4527256"/>
          </a:xfrm>
          <a:prstGeom prst="rect">
            <a:avLst/>
          </a:prstGeom>
        </p:spPr>
        <p:txBody>
          <a:bodyPr lIns="0" tIns="0" rIns="0" bIns="0"/>
          <a:lstStyle>
            <a:lvl1pPr marL="266700" indent="-266700" rtl="0" eaLnBrk="1" latinLnBrk="1" hangingPunct="1">
              <a:lnSpc>
                <a:spcPct val="150000"/>
              </a:lnSpc>
              <a:spcBef>
                <a:spcPts val="10"/>
              </a:spcBef>
              <a:buFont typeface="+mj-lt"/>
              <a:buAutoNum type="arabicPeriod"/>
              <a:defRPr lang="ko-KR" altLang="en-US" sz="1400" b="1" kern="1200" spc="0" baseline="0" dirty="0" smtClean="0">
                <a:ln>
                  <a:noFill/>
                </a:ln>
                <a:gradFill>
                  <a:gsLst>
                    <a:gs pos="0">
                      <a:srgbClr val="00C73C"/>
                    </a:gs>
                    <a:gs pos="100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vl2pPr marL="266700" indent="0" rtl="0" eaLnBrk="1" latinLnBrk="1" hangingPunct="1">
              <a:lnSpc>
                <a:spcPct val="150000"/>
              </a:lnSpc>
              <a:spcBef>
                <a:spcPts val="10"/>
              </a:spcBef>
              <a:buFont typeface="+mj-lt"/>
              <a:buNone/>
              <a:defRPr lang="ko-KR" altLang="en-US" sz="1100" kern="1200" spc="0" baseline="0" smtClean="0">
                <a:ln>
                  <a:noFill/>
                </a:ln>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2pPr>
            <a:lvl3pPr marL="446087" indent="0">
              <a:lnSpc>
                <a:spcPct val="150000"/>
              </a:lnSpc>
              <a:spcBef>
                <a:spcPts val="30"/>
              </a:spcBef>
              <a:buFontTx/>
              <a:buNone/>
              <a:defRPr lang="en-US" altLang="ko-KR" sz="1100" kern="1200" spc="0" baseline="0" smtClean="0">
                <a:ln>
                  <a:noFill/>
                </a:ln>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3pPr>
            <a:lvl4pPr marL="625475" indent="0">
              <a:lnSpc>
                <a:spcPct val="150000"/>
              </a:lnSpc>
              <a:spcBef>
                <a:spcPts val="10"/>
              </a:spcBef>
              <a:buFontTx/>
              <a:buNone/>
              <a:defRPr lang="ko-KR" altLang="en-US" sz="1100" kern="1200" spc="0" baseline="0" smtClean="0">
                <a:ln>
                  <a:noFill/>
                </a:ln>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4pPr>
            <a:lvl5pPr marL="648000" indent="0">
              <a:lnSpc>
                <a:spcPct val="150000"/>
              </a:lnSpc>
              <a:spcBef>
                <a:spcPts val="10"/>
              </a:spcBef>
              <a:buFontTx/>
              <a:buNone/>
              <a:defRPr lang="en-US" altLang="ko-KR" sz="1100" kern="1200" spc="0" baseline="0" smtClean="0">
                <a:ln>
                  <a:noFill/>
                </a:ln>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5pPr>
            <a:lvl6pPr marL="828000" indent="0">
              <a:lnSpc>
                <a:spcPct val="150000"/>
              </a:lnSpc>
              <a:spcBef>
                <a:spcPts val="10"/>
              </a:spcBef>
              <a:buFontTx/>
              <a:buNone/>
              <a:defRPr lang="en-US" altLang="ko-KR" sz="1100" kern="1200" spc="-20" baseline="0" smtClean="0">
                <a:ln>
                  <a:noFill/>
                </a:ln>
                <a:gradFill>
                  <a:gsLst>
                    <a:gs pos="0">
                      <a:schemeClr val="bg1"/>
                    </a:gs>
                    <a:gs pos="100000">
                      <a:schemeClr val="bg1"/>
                    </a:gs>
                  </a:gsLst>
                  <a:lin ang="5400000" scaled="0"/>
                </a:gradFill>
                <a:latin typeface="나눔고딕" panose="020D0604000000000000" pitchFamily="50" charset="-127"/>
                <a:ea typeface="나눔고딕" panose="020D0604000000000000" pitchFamily="50" charset="-127"/>
                <a:cs typeface="+mn-cs"/>
              </a:defRPr>
            </a:lvl6pPr>
          </a:lstStyle>
          <a:p>
            <a:pPr lvl="0"/>
            <a:r>
              <a:rPr lang="ko-KR" altLang="en-US" dirty="0" smtClean="0"/>
              <a:t>마스터 텍스트  스타일</a:t>
            </a:r>
            <a:r>
              <a:rPr lang="en-US" altLang="ko-KR" dirty="0" smtClean="0"/>
              <a:t>: Arial, 14pt</a:t>
            </a:r>
            <a:endParaRPr lang="ko-KR" altLang="en-US" dirty="0" smtClean="0"/>
          </a:p>
          <a:p>
            <a:pPr lvl="1"/>
            <a:r>
              <a:rPr lang="ko-KR" altLang="en-US" dirty="0" smtClean="0"/>
              <a:t>둘째 수준 </a:t>
            </a:r>
            <a:r>
              <a:rPr lang="en-US" altLang="ko-KR" dirty="0" smtClean="0"/>
              <a:t>: Arial, 11pt</a:t>
            </a:r>
            <a:endParaRPr lang="ko-KR" altLang="en-US" dirty="0" smtClean="0"/>
          </a:p>
          <a:p>
            <a:pPr lvl="2"/>
            <a:r>
              <a:rPr lang="ko-KR" altLang="en-US" dirty="0" smtClean="0"/>
              <a:t>셋째 수준</a:t>
            </a:r>
            <a:endParaRPr lang="en-US" altLang="ko-KR" dirty="0" smtClean="0"/>
          </a:p>
          <a:p>
            <a:pPr lvl="3"/>
            <a:r>
              <a:rPr lang="ko-KR" altLang="en-US" dirty="0" smtClean="0"/>
              <a:t>넷째 수준</a:t>
            </a:r>
          </a:p>
          <a:p>
            <a:pPr lvl="4"/>
            <a:endParaRPr lang="en-US" altLang="ko-KR" dirty="0" smtClean="0"/>
          </a:p>
        </p:txBody>
      </p:sp>
      <p:sp>
        <p:nvSpPr>
          <p:cNvPr id="6" name="제목 1"/>
          <p:cNvSpPr>
            <a:spLocks noGrp="1"/>
          </p:cNvSpPr>
          <p:nvPr>
            <p:ph type="title"/>
          </p:nvPr>
        </p:nvSpPr>
        <p:spPr>
          <a:xfrm>
            <a:off x="424800" y="403200"/>
            <a:ext cx="8640000" cy="338400"/>
          </a:xfrm>
          <a:prstGeom prst="rect">
            <a:avLst/>
          </a:prstGeom>
        </p:spPr>
        <p:txBody>
          <a:bodyPr lIns="0" tIns="0" rIns="0" bIns="0"/>
          <a:lstStyle>
            <a:lvl1pPr algn="l">
              <a:defRPr lang="ko-KR" altLang="en-US" sz="1600" b="1" kern="1200" spc="-20" baseline="0" dirty="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cs typeface="+mj-cs"/>
              </a:defRPr>
            </a:lvl1pPr>
          </a:lstStyle>
          <a:p>
            <a:r>
              <a:rPr lang="ko-KR" altLang="en-US" dirty="0"/>
              <a:t>목차</a:t>
            </a:r>
          </a:p>
        </p:txBody>
      </p:sp>
    </p:spTree>
    <p:extLst>
      <p:ext uri="{BB962C8B-B14F-4D97-AF65-F5344CB8AC3E}">
        <p14:creationId xmlns:p14="http://schemas.microsoft.com/office/powerpoint/2010/main" val="147529326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챕터 타이틀">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92400" y="338400"/>
            <a:ext cx="8280000" cy="2063049"/>
          </a:xfrm>
          <a:prstGeom prst="rect">
            <a:avLst/>
          </a:prstGeom>
        </p:spPr>
        <p:txBody>
          <a:bodyPr lIns="0" tIns="0" rIns="0" bIns="0">
            <a:noAutofit/>
          </a:bodyPr>
          <a:lstStyle>
            <a:lvl1pPr marL="0" algn="l" defTabSz="914400" rtl="0" eaLnBrk="1" latinLnBrk="1" hangingPunct="1">
              <a:lnSpc>
                <a:spcPct val="110000"/>
              </a:lnSpc>
              <a:spcBef>
                <a:spcPct val="0"/>
              </a:spcBef>
              <a:buNone/>
              <a:defRPr lang="ko-KR" altLang="en-US" sz="3600" kern="1200" spc="-20" baseline="0" dirty="0">
                <a:gradFill>
                  <a:gsLst>
                    <a:gs pos="0">
                      <a:srgbClr val="00C73C"/>
                    </a:gs>
                    <a:gs pos="100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pPr>
              <a:lnSpc>
                <a:spcPct val="110000"/>
              </a:lnSpc>
            </a:pPr>
            <a:r>
              <a:rPr lang="en-US" altLang="ko-KR" dirty="0" smtClean="0">
                <a:gradFill>
                  <a:gsLst>
                    <a:gs pos="0">
                      <a:srgbClr val="00C73C"/>
                    </a:gs>
                    <a:gs pos="100000">
                      <a:srgbClr val="00C73C"/>
                    </a:gs>
                  </a:gsLst>
                  <a:lin ang="5400000" scaled="0"/>
                </a:gradFill>
              </a:rPr>
              <a:t>1.</a:t>
            </a:r>
            <a:br>
              <a:rPr lang="en-US" altLang="ko-KR" dirty="0" smtClean="0">
                <a:gradFill>
                  <a:gsLst>
                    <a:gs pos="0">
                      <a:srgbClr val="00C73C"/>
                    </a:gs>
                    <a:gs pos="100000">
                      <a:srgbClr val="00C73C"/>
                    </a:gs>
                  </a:gsLst>
                  <a:lin ang="5400000" scaled="0"/>
                </a:gradFill>
              </a:rPr>
            </a:br>
            <a:r>
              <a:rPr lang="ko-KR" altLang="en-US" dirty="0" err="1" smtClean="0">
                <a:gradFill>
                  <a:gsLst>
                    <a:gs pos="0">
                      <a:srgbClr val="00C73C"/>
                    </a:gs>
                    <a:gs pos="100000">
                      <a:srgbClr val="00C73C"/>
                    </a:gs>
                  </a:gsLst>
                  <a:lin ang="5400000" scaled="0"/>
                </a:gradFill>
              </a:rPr>
              <a:t>챕터</a:t>
            </a:r>
            <a:r>
              <a:rPr lang="ko-KR" altLang="en-US" dirty="0" smtClean="0">
                <a:gradFill>
                  <a:gsLst>
                    <a:gs pos="0">
                      <a:srgbClr val="00C73C"/>
                    </a:gs>
                    <a:gs pos="100000">
                      <a:srgbClr val="00C73C"/>
                    </a:gs>
                  </a:gsLst>
                  <a:lin ang="5400000" scaled="0"/>
                </a:gradFill>
              </a:rPr>
              <a:t> 제목 </a:t>
            </a:r>
            <a:r>
              <a:rPr lang="en-US" altLang="ko-KR" dirty="0" smtClean="0">
                <a:gradFill>
                  <a:gsLst>
                    <a:gs pos="0">
                      <a:srgbClr val="00C73C"/>
                    </a:gs>
                    <a:gs pos="100000">
                      <a:srgbClr val="00C73C"/>
                    </a:gs>
                  </a:gsLst>
                  <a:lin ang="5400000" scaled="0"/>
                </a:gradFill>
              </a:rPr>
              <a:t>:</a:t>
            </a:r>
            <a:br>
              <a:rPr lang="en-US" altLang="ko-KR" dirty="0" smtClean="0">
                <a:gradFill>
                  <a:gsLst>
                    <a:gs pos="0">
                      <a:srgbClr val="00C73C"/>
                    </a:gs>
                    <a:gs pos="100000">
                      <a:srgbClr val="00C73C"/>
                    </a:gs>
                  </a:gsLst>
                  <a:lin ang="5400000" scaled="0"/>
                </a:gradFill>
              </a:rPr>
            </a:br>
            <a:r>
              <a:rPr lang="en-US" altLang="ko-KR" dirty="0" smtClean="0">
                <a:gradFill>
                  <a:gsLst>
                    <a:gs pos="0">
                      <a:srgbClr val="00C73C"/>
                    </a:gs>
                    <a:gs pos="100000">
                      <a:srgbClr val="00C73C"/>
                    </a:gs>
                  </a:gsLst>
                  <a:lin ang="5400000" scaled="0"/>
                </a:gradFill>
              </a:rPr>
              <a:t>Arial, 36pt</a:t>
            </a:r>
            <a:endParaRPr lang="ko-KR" altLang="en-US" dirty="0">
              <a:gradFill>
                <a:gsLst>
                  <a:gs pos="0">
                    <a:srgbClr val="00C73C"/>
                  </a:gs>
                  <a:gs pos="100000">
                    <a:srgbClr val="00C73C"/>
                  </a:gs>
                </a:gsLst>
                <a:lin ang="5400000" scaled="0"/>
              </a:gradFill>
            </a:endParaRPr>
          </a:p>
        </p:txBody>
      </p:sp>
    </p:spTree>
    <p:extLst>
      <p:ext uri="{BB962C8B-B14F-4D97-AF65-F5344CB8AC3E}">
        <p14:creationId xmlns:p14="http://schemas.microsoft.com/office/powerpoint/2010/main" val="11720326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마지막페이지">
    <p:spTree>
      <p:nvGrpSpPr>
        <p:cNvPr id="1" name=""/>
        <p:cNvGrpSpPr/>
        <p:nvPr/>
      </p:nvGrpSpPr>
      <p:grpSpPr>
        <a:xfrm>
          <a:off x="0" y="0"/>
          <a:ext cx="0" cy="0"/>
          <a:chOff x="0" y="0"/>
          <a:chExt cx="0" cy="0"/>
        </a:xfrm>
      </p:grpSpPr>
      <p:sp>
        <p:nvSpPr>
          <p:cNvPr id="5" name="제목 1"/>
          <p:cNvSpPr>
            <a:spLocks noGrp="1"/>
          </p:cNvSpPr>
          <p:nvPr>
            <p:ph type="title" hasCustomPrompt="1"/>
          </p:nvPr>
        </p:nvSpPr>
        <p:spPr>
          <a:xfrm>
            <a:off x="430604" y="274875"/>
            <a:ext cx="4723264" cy="2016224"/>
          </a:xfrm>
          <a:prstGeom prst="rect">
            <a:avLst/>
          </a:prstGeom>
        </p:spPr>
        <p:txBody>
          <a:bodyPr lIns="0" tIns="0" rIns="0" bIns="0"/>
          <a:lstStyle>
            <a:lvl1pPr algn="l">
              <a:defRPr lang="ko-KR" altLang="en-US" sz="2000" b="0" kern="1200" spc="-20" baseline="0" dirty="0">
                <a:gradFill>
                  <a:gsLst>
                    <a:gs pos="0">
                      <a:srgbClr val="00C73C"/>
                    </a:gs>
                    <a:gs pos="100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pPr>
              <a:lnSpc>
                <a:spcPct val="110000"/>
              </a:lnSpc>
            </a:pP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a:t>
            </a:r>
            <a:b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b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End Of Document.</a:t>
            </a:r>
            <a:b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b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a:t>
            </a:r>
            <a:b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b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Thank You.</a:t>
            </a:r>
            <a:b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b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a:t>
            </a:r>
            <a:endParaRPr lang="ko-KR" altLang="en-US" sz="2000" dirty="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402862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표지_대외비">
    <p:spTree>
      <p:nvGrpSpPr>
        <p:cNvPr id="1" name=""/>
        <p:cNvGrpSpPr/>
        <p:nvPr/>
      </p:nvGrpSpPr>
      <p:grpSpPr>
        <a:xfrm>
          <a:off x="0" y="0"/>
          <a:ext cx="0" cy="0"/>
          <a:chOff x="0" y="0"/>
          <a:chExt cx="0" cy="0"/>
        </a:xfrm>
      </p:grpSpPr>
      <p:sp>
        <p:nvSpPr>
          <p:cNvPr id="8" name="제목 1"/>
          <p:cNvSpPr>
            <a:spLocks noGrp="1"/>
          </p:cNvSpPr>
          <p:nvPr>
            <p:ph type="ctrTitle" hasCustomPrompt="1"/>
          </p:nvPr>
        </p:nvSpPr>
        <p:spPr>
          <a:xfrm>
            <a:off x="342000" y="342000"/>
            <a:ext cx="8235478" cy="1440000"/>
          </a:xfrm>
          <a:prstGeom prst="rect">
            <a:avLst/>
          </a:prstGeom>
        </p:spPr>
        <p:txBody>
          <a:bodyPr lIns="0" tIns="0" rIns="0" bIns="0">
            <a:noAutofit/>
          </a:bodyPr>
          <a:lstStyle>
            <a:lvl1pPr algn="l">
              <a:defRPr sz="4500" spc="0" baseline="0">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r>
              <a:rPr lang="ko-KR" altLang="en-US" dirty="0" smtClean="0"/>
              <a:t>문서의 제목</a:t>
            </a:r>
            <a:r>
              <a:rPr lang="en-US" altLang="ko-KR" dirty="0" smtClean="0"/>
              <a:t/>
            </a:r>
            <a:br>
              <a:rPr lang="en-US" altLang="ko-KR" dirty="0" smtClean="0"/>
            </a:br>
            <a:r>
              <a:rPr lang="en-US" altLang="ko-KR" dirty="0" smtClean="0"/>
              <a:t>Arial, 45pt</a:t>
            </a:r>
            <a:endParaRPr lang="ko-KR" altLang="en-US" dirty="0"/>
          </a:p>
        </p:txBody>
      </p:sp>
      <p:sp>
        <p:nvSpPr>
          <p:cNvPr id="10" name="부제목 2"/>
          <p:cNvSpPr txBox="1">
            <a:spLocks/>
          </p:cNvSpPr>
          <p:nvPr userDrawn="1"/>
        </p:nvSpPr>
        <p:spPr>
          <a:xfrm>
            <a:off x="403200" y="2910849"/>
            <a:ext cx="4399200" cy="277975"/>
          </a:xfrm>
          <a:prstGeom prst="rect">
            <a:avLst/>
          </a:prstGeom>
        </p:spPr>
        <p:txBody>
          <a:bodyPr lIns="0" tIns="0" rIns="0" bIns="0">
            <a:noAutofit/>
          </a:bodyPr>
          <a:lstStyle>
            <a:lvl1pPr marL="0" indent="0" algn="l" defTabSz="914400" rtl="0" eaLnBrk="1" latinLnBrk="1" hangingPunct="1">
              <a:spcBef>
                <a:spcPct val="20000"/>
              </a:spcBef>
              <a:buFont typeface="Arial" panose="020B0604020202020204" pitchFamily="34" charset="0"/>
              <a:buNone/>
              <a:defRPr sz="1000" b="0" i="0" kern="1200" spc="-20" baseline="0">
                <a:solidFill>
                  <a:schemeClr val="bg1"/>
                </a:solidFill>
                <a:latin typeface="나눔고딕" panose="020D0604000000000000" pitchFamily="50" charset="-127"/>
                <a:ea typeface="나눔고딕" panose="020D0604000000000000" pitchFamily="50" charset="-127"/>
                <a:cs typeface="+mn-cs"/>
              </a:defRPr>
            </a:lvl1pPr>
            <a:lvl2pPr marL="457200" indent="0" algn="ctr" defTabSz="914400" rtl="0" eaLnBrk="1" latinLnBrk="1" hangingPunct="1">
              <a:spcBef>
                <a:spcPct val="20000"/>
              </a:spcBef>
              <a:buFont typeface="Arial" panose="020B0604020202020204" pitchFamily="34" charset="0"/>
              <a:buNone/>
              <a:defRPr sz="10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anose="020B0604020202020204" pitchFamily="34" charset="0"/>
              <a:buNone/>
              <a:defRPr sz="8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r>
              <a:rPr lang="ko-KR" altLang="en-US" sz="1200" b="1"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rPr>
              <a:t>대외비</a:t>
            </a:r>
            <a:endParaRPr lang="ko-KR" altLang="en-US" sz="1200" b="1" dirty="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endParaRPr>
          </a:p>
        </p:txBody>
      </p:sp>
      <p:sp>
        <p:nvSpPr>
          <p:cNvPr id="12" name="부제목 2"/>
          <p:cNvSpPr>
            <a:spLocks noGrp="1"/>
          </p:cNvSpPr>
          <p:nvPr>
            <p:ph type="subTitle" idx="1" hasCustomPrompt="1"/>
          </p:nvPr>
        </p:nvSpPr>
        <p:spPr>
          <a:xfrm>
            <a:off x="403200" y="2476800"/>
            <a:ext cx="6400800" cy="465881"/>
          </a:xfrm>
          <a:prstGeom prst="rect">
            <a:avLst/>
          </a:prstGeom>
        </p:spPr>
        <p:txBody>
          <a:bodyPr lIns="0" tIns="0" rIns="0" bIns="0">
            <a:noAutofit/>
          </a:bodyPr>
          <a:lstStyle>
            <a:lvl1pPr marL="0" indent="0" algn="l">
              <a:buNone/>
              <a:defRPr sz="1200">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작성자</a:t>
            </a:r>
            <a:r>
              <a:rPr lang="en-US" altLang="ko-KR" dirty="0" smtClean="0"/>
              <a:t>: Arial, 12pt</a:t>
            </a:r>
          </a:p>
          <a:p>
            <a:r>
              <a:rPr lang="ko-KR" altLang="en-US" dirty="0" smtClean="0"/>
              <a:t>소속팀 </a:t>
            </a:r>
            <a:r>
              <a:rPr lang="en-US" altLang="ko-KR" dirty="0" smtClean="0"/>
              <a:t>/ </a:t>
            </a:r>
            <a:r>
              <a:rPr lang="ko-KR" altLang="en-US" dirty="0" smtClean="0"/>
              <a:t>상위부서</a:t>
            </a:r>
            <a:r>
              <a:rPr lang="en-US" altLang="ko-KR" dirty="0" smtClean="0"/>
              <a:t>: Arial, 12pt</a:t>
            </a:r>
            <a:endParaRPr lang="ko-KR" altLang="en-US" dirty="0"/>
          </a:p>
        </p:txBody>
      </p:sp>
      <p:cxnSp>
        <p:nvCxnSpPr>
          <p:cNvPr id="7" name="직선 연결선 6"/>
          <p:cNvCxnSpPr/>
          <p:nvPr userDrawn="1"/>
        </p:nvCxnSpPr>
        <p:spPr>
          <a:xfrm>
            <a:off x="416775" y="2303579"/>
            <a:ext cx="37609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7522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표지_기밀">
    <p:spTree>
      <p:nvGrpSpPr>
        <p:cNvPr id="1" name=""/>
        <p:cNvGrpSpPr/>
        <p:nvPr/>
      </p:nvGrpSpPr>
      <p:grpSpPr>
        <a:xfrm>
          <a:off x="0" y="0"/>
          <a:ext cx="0" cy="0"/>
          <a:chOff x="0" y="0"/>
          <a:chExt cx="0" cy="0"/>
        </a:xfrm>
      </p:grpSpPr>
      <p:sp>
        <p:nvSpPr>
          <p:cNvPr id="8" name="제목 1"/>
          <p:cNvSpPr>
            <a:spLocks noGrp="1"/>
          </p:cNvSpPr>
          <p:nvPr>
            <p:ph type="ctrTitle" hasCustomPrompt="1"/>
          </p:nvPr>
        </p:nvSpPr>
        <p:spPr>
          <a:xfrm>
            <a:off x="342000" y="342000"/>
            <a:ext cx="8235478" cy="1440000"/>
          </a:xfrm>
          <a:prstGeom prst="rect">
            <a:avLst/>
          </a:prstGeom>
        </p:spPr>
        <p:txBody>
          <a:bodyPr lIns="0" tIns="0" rIns="0" bIns="0">
            <a:noAutofit/>
          </a:bodyPr>
          <a:lstStyle>
            <a:lvl1pPr algn="l">
              <a:defRPr sz="4500" spc="0" baseline="0">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r>
              <a:rPr lang="ko-KR" altLang="en-US" dirty="0" smtClean="0"/>
              <a:t>문서의 제목</a:t>
            </a:r>
            <a:r>
              <a:rPr lang="en-US" altLang="ko-KR" dirty="0" smtClean="0"/>
              <a:t/>
            </a:r>
            <a:br>
              <a:rPr lang="en-US" altLang="ko-KR" dirty="0" smtClean="0"/>
            </a:br>
            <a:r>
              <a:rPr lang="en-US" altLang="ko-KR" dirty="0" smtClean="0"/>
              <a:t>Arial, 45pt</a:t>
            </a:r>
            <a:endParaRPr lang="ko-KR" altLang="en-US" dirty="0"/>
          </a:p>
        </p:txBody>
      </p:sp>
      <p:sp>
        <p:nvSpPr>
          <p:cNvPr id="10" name="부제목 2"/>
          <p:cNvSpPr txBox="1">
            <a:spLocks/>
          </p:cNvSpPr>
          <p:nvPr userDrawn="1"/>
        </p:nvSpPr>
        <p:spPr>
          <a:xfrm>
            <a:off x="403200" y="2910849"/>
            <a:ext cx="4399200" cy="277975"/>
          </a:xfrm>
          <a:prstGeom prst="rect">
            <a:avLst/>
          </a:prstGeom>
        </p:spPr>
        <p:txBody>
          <a:bodyPr lIns="0" tIns="0" rIns="0" bIns="0">
            <a:noAutofit/>
          </a:bodyPr>
          <a:lstStyle>
            <a:lvl1pPr marL="0" indent="0" algn="l" defTabSz="914400" rtl="0" eaLnBrk="1" latinLnBrk="1" hangingPunct="1">
              <a:spcBef>
                <a:spcPct val="20000"/>
              </a:spcBef>
              <a:buFont typeface="Arial" panose="020B0604020202020204" pitchFamily="34" charset="0"/>
              <a:buNone/>
              <a:defRPr sz="1000" b="0" i="0" kern="1200" spc="-20" baseline="0">
                <a:solidFill>
                  <a:schemeClr val="bg1"/>
                </a:solidFill>
                <a:latin typeface="나눔고딕" panose="020D0604000000000000" pitchFamily="50" charset="-127"/>
                <a:ea typeface="나눔고딕" panose="020D0604000000000000" pitchFamily="50" charset="-127"/>
                <a:cs typeface="+mn-cs"/>
              </a:defRPr>
            </a:lvl1pPr>
            <a:lvl2pPr marL="457200" indent="0" algn="ctr" defTabSz="914400" rtl="0" eaLnBrk="1" latinLnBrk="1" hangingPunct="1">
              <a:spcBef>
                <a:spcPct val="20000"/>
              </a:spcBef>
              <a:buFont typeface="Arial" panose="020B0604020202020204" pitchFamily="34" charset="0"/>
              <a:buNone/>
              <a:defRPr sz="1000" kern="1200">
                <a:solidFill>
                  <a:schemeClr val="tx1">
                    <a:tint val="75000"/>
                  </a:schemeClr>
                </a:solidFill>
                <a:latin typeface="+mn-lt"/>
                <a:ea typeface="+mn-ea"/>
                <a:cs typeface="+mn-cs"/>
              </a:defRPr>
            </a:lvl2pPr>
            <a:lvl3pPr marL="914400" indent="0" algn="ctr" defTabSz="914400" rtl="0" eaLnBrk="1" latinLnBrk="1" hangingPunct="1">
              <a:spcBef>
                <a:spcPct val="20000"/>
              </a:spcBef>
              <a:buFont typeface="Arial" panose="020B0604020202020204" pitchFamily="34" charset="0"/>
              <a:buNone/>
              <a:defRPr sz="800" kern="1200">
                <a:solidFill>
                  <a:schemeClr val="tx1">
                    <a:tint val="75000"/>
                  </a:schemeClr>
                </a:solidFill>
                <a:latin typeface="+mn-lt"/>
                <a:ea typeface="+mn-ea"/>
                <a:cs typeface="+mn-cs"/>
              </a:defRPr>
            </a:lvl3pPr>
            <a:lvl4pPr marL="13716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r>
              <a:rPr lang="ko-KR" altLang="en-US" sz="1200" b="1"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rPr>
              <a:t>기밀</a:t>
            </a:r>
            <a:endParaRPr lang="ko-KR" altLang="en-US" sz="1200" b="1" dirty="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endParaRPr>
          </a:p>
        </p:txBody>
      </p:sp>
      <p:sp>
        <p:nvSpPr>
          <p:cNvPr id="12" name="부제목 2"/>
          <p:cNvSpPr>
            <a:spLocks noGrp="1"/>
          </p:cNvSpPr>
          <p:nvPr>
            <p:ph type="subTitle" idx="1" hasCustomPrompt="1"/>
          </p:nvPr>
        </p:nvSpPr>
        <p:spPr>
          <a:xfrm>
            <a:off x="403200" y="2476800"/>
            <a:ext cx="6400800" cy="465881"/>
          </a:xfrm>
          <a:prstGeom prst="rect">
            <a:avLst/>
          </a:prstGeom>
        </p:spPr>
        <p:txBody>
          <a:bodyPr lIns="0" tIns="0" rIns="0" bIns="0">
            <a:noAutofit/>
          </a:bodyPr>
          <a:lstStyle>
            <a:lvl1pPr marL="0" indent="0" algn="l">
              <a:buNone/>
              <a:defRPr sz="1200">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작성자</a:t>
            </a:r>
            <a:r>
              <a:rPr lang="en-US" altLang="ko-KR" dirty="0" smtClean="0"/>
              <a:t>: Arial, 12pt</a:t>
            </a:r>
          </a:p>
          <a:p>
            <a:r>
              <a:rPr lang="ko-KR" altLang="en-US" dirty="0" smtClean="0"/>
              <a:t>소속팀 </a:t>
            </a:r>
            <a:r>
              <a:rPr lang="en-US" altLang="ko-KR" dirty="0" smtClean="0"/>
              <a:t>/ </a:t>
            </a:r>
            <a:r>
              <a:rPr lang="ko-KR" altLang="en-US" dirty="0" smtClean="0"/>
              <a:t>상위부서</a:t>
            </a:r>
            <a:r>
              <a:rPr lang="en-US" altLang="ko-KR" dirty="0" smtClean="0"/>
              <a:t>: Arial, 12pt</a:t>
            </a:r>
            <a:endParaRPr lang="ko-KR" altLang="en-US" dirty="0"/>
          </a:p>
        </p:txBody>
      </p:sp>
      <p:cxnSp>
        <p:nvCxnSpPr>
          <p:cNvPr id="7" name="직선 연결선 6"/>
          <p:cNvCxnSpPr/>
          <p:nvPr userDrawn="1"/>
        </p:nvCxnSpPr>
        <p:spPr>
          <a:xfrm>
            <a:off x="416775" y="2303579"/>
            <a:ext cx="37609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7522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목차">
    <p:spTree>
      <p:nvGrpSpPr>
        <p:cNvPr id="1" name=""/>
        <p:cNvGrpSpPr/>
        <p:nvPr/>
      </p:nvGrpSpPr>
      <p:grpSpPr>
        <a:xfrm>
          <a:off x="0" y="0"/>
          <a:ext cx="0" cy="0"/>
          <a:chOff x="0" y="0"/>
          <a:chExt cx="0" cy="0"/>
        </a:xfrm>
      </p:grpSpPr>
      <p:sp>
        <p:nvSpPr>
          <p:cNvPr id="4" name="내용 개체 틀 2"/>
          <p:cNvSpPr>
            <a:spLocks noGrp="1"/>
          </p:cNvSpPr>
          <p:nvPr>
            <p:ph idx="1" hasCustomPrompt="1"/>
          </p:nvPr>
        </p:nvSpPr>
        <p:spPr>
          <a:xfrm>
            <a:off x="432000" y="1206000"/>
            <a:ext cx="7596384" cy="4527256"/>
          </a:xfrm>
          <a:prstGeom prst="rect">
            <a:avLst/>
          </a:prstGeom>
        </p:spPr>
        <p:txBody>
          <a:bodyPr lIns="0" tIns="0" rIns="0" bIns="0"/>
          <a:lstStyle>
            <a:lvl1pPr marL="266700" indent="-266700" rtl="0" eaLnBrk="1" latinLnBrk="1" hangingPunct="1">
              <a:lnSpc>
                <a:spcPct val="150000"/>
              </a:lnSpc>
              <a:spcBef>
                <a:spcPts val="10"/>
              </a:spcBef>
              <a:buFont typeface="+mj-lt"/>
              <a:buAutoNum type="arabicPeriod"/>
              <a:defRPr lang="ko-KR" altLang="en-US" sz="1400" b="1" kern="1200" spc="0" baseline="0" dirty="0" smtClean="0">
                <a:ln>
                  <a:noFill/>
                </a:ln>
                <a:gradFill>
                  <a:gsLst>
                    <a:gs pos="0">
                      <a:srgbClr val="00C73C"/>
                    </a:gs>
                    <a:gs pos="100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vl2pPr marL="266700" indent="0" rtl="0" eaLnBrk="1" latinLnBrk="1" hangingPunct="1">
              <a:lnSpc>
                <a:spcPct val="150000"/>
              </a:lnSpc>
              <a:spcBef>
                <a:spcPts val="10"/>
              </a:spcBef>
              <a:buFont typeface="+mj-lt"/>
              <a:buNone/>
              <a:defRPr lang="ko-KR" altLang="en-US" sz="1100" kern="1200" spc="0" baseline="0" smtClean="0">
                <a:ln>
                  <a:noFill/>
                </a:ln>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2pPr>
            <a:lvl3pPr marL="446087" indent="0">
              <a:lnSpc>
                <a:spcPct val="150000"/>
              </a:lnSpc>
              <a:spcBef>
                <a:spcPts val="30"/>
              </a:spcBef>
              <a:buFontTx/>
              <a:buNone/>
              <a:defRPr lang="en-US" altLang="ko-KR" sz="1100" kern="1200" spc="0" baseline="0" smtClean="0">
                <a:ln>
                  <a:noFill/>
                </a:ln>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3pPr>
            <a:lvl4pPr marL="625475" indent="0">
              <a:lnSpc>
                <a:spcPct val="150000"/>
              </a:lnSpc>
              <a:spcBef>
                <a:spcPts val="10"/>
              </a:spcBef>
              <a:buFontTx/>
              <a:buNone/>
              <a:defRPr lang="ko-KR" altLang="en-US" sz="1100" kern="1200" spc="0" baseline="0" smtClean="0">
                <a:ln>
                  <a:noFill/>
                </a:ln>
                <a:gradFill>
                  <a:gsLst>
                    <a:gs pos="0">
                      <a:schemeClr val="bg1"/>
                    </a:gs>
                    <a:gs pos="100000">
                      <a:schemeClr val="bg1"/>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4pPr>
            <a:lvl5pPr marL="648000" indent="0">
              <a:lnSpc>
                <a:spcPct val="150000"/>
              </a:lnSpc>
              <a:spcBef>
                <a:spcPts val="10"/>
              </a:spcBef>
              <a:buFontTx/>
              <a:buNone/>
              <a:defRPr lang="en-US" altLang="ko-KR" sz="1100" kern="1200" spc="0" baseline="0" smtClean="0">
                <a:ln>
                  <a:noFill/>
                </a:ln>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5pPr>
            <a:lvl6pPr marL="828000" indent="0">
              <a:lnSpc>
                <a:spcPct val="150000"/>
              </a:lnSpc>
              <a:spcBef>
                <a:spcPts val="10"/>
              </a:spcBef>
              <a:buFontTx/>
              <a:buNone/>
              <a:defRPr lang="en-US" altLang="ko-KR" sz="1100" kern="1200" spc="-20" baseline="0" smtClean="0">
                <a:ln>
                  <a:noFill/>
                </a:ln>
                <a:gradFill>
                  <a:gsLst>
                    <a:gs pos="0">
                      <a:schemeClr val="bg1"/>
                    </a:gs>
                    <a:gs pos="100000">
                      <a:schemeClr val="bg1"/>
                    </a:gs>
                  </a:gsLst>
                  <a:lin ang="5400000" scaled="0"/>
                </a:gradFill>
                <a:latin typeface="나눔고딕" panose="020D0604000000000000" pitchFamily="50" charset="-127"/>
                <a:ea typeface="나눔고딕" panose="020D0604000000000000" pitchFamily="50" charset="-127"/>
                <a:cs typeface="+mn-cs"/>
              </a:defRPr>
            </a:lvl6pPr>
          </a:lstStyle>
          <a:p>
            <a:pPr lvl="0"/>
            <a:r>
              <a:rPr lang="ko-KR" altLang="en-US" dirty="0" smtClean="0"/>
              <a:t>마스터 텍스트  스타일</a:t>
            </a:r>
            <a:r>
              <a:rPr lang="en-US" altLang="ko-KR" dirty="0" smtClean="0"/>
              <a:t>: Arial, 14pt</a:t>
            </a:r>
            <a:endParaRPr lang="ko-KR" altLang="en-US" dirty="0" smtClean="0"/>
          </a:p>
          <a:p>
            <a:pPr lvl="1"/>
            <a:r>
              <a:rPr lang="ko-KR" altLang="en-US" dirty="0" smtClean="0"/>
              <a:t>둘째 수준  </a:t>
            </a:r>
            <a:r>
              <a:rPr lang="en-US" altLang="ko-KR" dirty="0" smtClean="0"/>
              <a:t>: Arial , 11pt</a:t>
            </a:r>
            <a:endParaRPr lang="ko-KR" altLang="en-US" dirty="0" smtClean="0"/>
          </a:p>
          <a:p>
            <a:pPr lvl="2"/>
            <a:r>
              <a:rPr lang="ko-KR" altLang="en-US" dirty="0" smtClean="0"/>
              <a:t>셋째 수준</a:t>
            </a:r>
            <a:endParaRPr lang="en-US" altLang="ko-KR" dirty="0" smtClean="0"/>
          </a:p>
          <a:p>
            <a:pPr lvl="3"/>
            <a:r>
              <a:rPr lang="ko-KR" altLang="en-US" dirty="0" smtClean="0"/>
              <a:t>넷째 수준</a:t>
            </a:r>
          </a:p>
          <a:p>
            <a:pPr lvl="4"/>
            <a:endParaRPr lang="en-US" altLang="ko-KR" dirty="0" smtClean="0"/>
          </a:p>
        </p:txBody>
      </p:sp>
      <p:sp>
        <p:nvSpPr>
          <p:cNvPr id="6" name="제목 1"/>
          <p:cNvSpPr>
            <a:spLocks noGrp="1"/>
          </p:cNvSpPr>
          <p:nvPr>
            <p:ph type="title"/>
          </p:nvPr>
        </p:nvSpPr>
        <p:spPr>
          <a:xfrm>
            <a:off x="424800" y="403200"/>
            <a:ext cx="8640000" cy="338400"/>
          </a:xfrm>
          <a:prstGeom prst="rect">
            <a:avLst/>
          </a:prstGeom>
        </p:spPr>
        <p:txBody>
          <a:bodyPr lIns="0" tIns="0" rIns="0" bIns="0"/>
          <a:lstStyle>
            <a:lvl1pPr algn="l">
              <a:defRPr lang="ko-KR" altLang="en-US" sz="1600" b="1" kern="1200" spc="-20" baseline="0" dirty="0">
                <a:gradFill>
                  <a:gsLst>
                    <a:gs pos="0">
                      <a:srgbClr val="00C73C"/>
                    </a:gs>
                    <a:gs pos="100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r>
              <a:rPr lang="ko-KR" altLang="en-US" dirty="0"/>
              <a:t>목차</a:t>
            </a:r>
          </a:p>
        </p:txBody>
      </p:sp>
    </p:spTree>
    <p:extLst>
      <p:ext uri="{BB962C8B-B14F-4D97-AF65-F5344CB8AC3E}">
        <p14:creationId xmlns:p14="http://schemas.microsoft.com/office/powerpoint/2010/main" val="40028711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챕터 타이틀">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92400" y="338400"/>
            <a:ext cx="8280000" cy="2063049"/>
          </a:xfrm>
          <a:prstGeom prst="rect">
            <a:avLst/>
          </a:prstGeom>
        </p:spPr>
        <p:txBody>
          <a:bodyPr lIns="0" tIns="0" rIns="0" bIns="0">
            <a:noAutofit/>
          </a:bodyPr>
          <a:lstStyle>
            <a:lvl1pPr marL="0" algn="l" defTabSz="914400" rtl="0" eaLnBrk="1" latinLnBrk="1" hangingPunct="1">
              <a:lnSpc>
                <a:spcPct val="110000"/>
              </a:lnSpc>
              <a:spcBef>
                <a:spcPct val="0"/>
              </a:spcBef>
              <a:buNone/>
              <a:defRPr lang="ko-KR" altLang="en-US" sz="3600" kern="1200" spc="-20" baseline="0" dirty="0">
                <a:gradFill>
                  <a:gsLst>
                    <a:gs pos="0">
                      <a:srgbClr val="00C73C"/>
                    </a:gs>
                    <a:gs pos="100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pPr>
              <a:lnSpc>
                <a:spcPct val="110000"/>
              </a:lnSpc>
            </a:pPr>
            <a:r>
              <a:rPr lang="en-US" altLang="ko-KR" dirty="0" smtClean="0">
                <a:gradFill>
                  <a:gsLst>
                    <a:gs pos="0">
                      <a:srgbClr val="00C73C"/>
                    </a:gs>
                    <a:gs pos="100000">
                      <a:srgbClr val="00C73C"/>
                    </a:gs>
                  </a:gsLst>
                  <a:lin ang="5400000" scaled="0"/>
                </a:gradFill>
              </a:rPr>
              <a:t>1.</a:t>
            </a:r>
            <a:br>
              <a:rPr lang="en-US" altLang="ko-KR" dirty="0" smtClean="0">
                <a:gradFill>
                  <a:gsLst>
                    <a:gs pos="0">
                      <a:srgbClr val="00C73C"/>
                    </a:gs>
                    <a:gs pos="100000">
                      <a:srgbClr val="00C73C"/>
                    </a:gs>
                  </a:gsLst>
                  <a:lin ang="5400000" scaled="0"/>
                </a:gradFill>
              </a:rPr>
            </a:br>
            <a:r>
              <a:rPr lang="ko-KR" altLang="en-US" dirty="0" err="1" smtClean="0">
                <a:gradFill>
                  <a:gsLst>
                    <a:gs pos="0">
                      <a:srgbClr val="00C73C"/>
                    </a:gs>
                    <a:gs pos="100000">
                      <a:srgbClr val="00C73C"/>
                    </a:gs>
                  </a:gsLst>
                  <a:lin ang="5400000" scaled="0"/>
                </a:gradFill>
              </a:rPr>
              <a:t>챕터</a:t>
            </a:r>
            <a:r>
              <a:rPr lang="ko-KR" altLang="en-US" dirty="0" smtClean="0">
                <a:gradFill>
                  <a:gsLst>
                    <a:gs pos="0">
                      <a:srgbClr val="00C73C"/>
                    </a:gs>
                    <a:gs pos="100000">
                      <a:srgbClr val="00C73C"/>
                    </a:gs>
                  </a:gsLst>
                  <a:lin ang="5400000" scaled="0"/>
                </a:gradFill>
              </a:rPr>
              <a:t> 제목 </a:t>
            </a:r>
            <a:r>
              <a:rPr lang="en-US" altLang="ko-KR" dirty="0" smtClean="0">
                <a:gradFill>
                  <a:gsLst>
                    <a:gs pos="0">
                      <a:srgbClr val="00C73C"/>
                    </a:gs>
                    <a:gs pos="100000">
                      <a:srgbClr val="00C73C"/>
                    </a:gs>
                  </a:gsLst>
                  <a:lin ang="5400000" scaled="0"/>
                </a:gradFill>
              </a:rPr>
              <a:t>:</a:t>
            </a:r>
            <a:br>
              <a:rPr lang="en-US" altLang="ko-KR" dirty="0" smtClean="0">
                <a:gradFill>
                  <a:gsLst>
                    <a:gs pos="0">
                      <a:srgbClr val="00C73C"/>
                    </a:gs>
                    <a:gs pos="100000">
                      <a:srgbClr val="00C73C"/>
                    </a:gs>
                  </a:gsLst>
                  <a:lin ang="5400000" scaled="0"/>
                </a:gradFill>
              </a:rPr>
            </a:br>
            <a:r>
              <a:rPr lang="en-US" altLang="ko-KR" dirty="0" smtClean="0">
                <a:gradFill>
                  <a:gsLst>
                    <a:gs pos="0">
                      <a:srgbClr val="00C73C"/>
                    </a:gs>
                    <a:gs pos="100000">
                      <a:srgbClr val="00C73C"/>
                    </a:gs>
                  </a:gsLst>
                  <a:lin ang="5400000" scaled="0"/>
                </a:gradFill>
              </a:rPr>
              <a:t>Arial, 36pt</a:t>
            </a:r>
            <a:endParaRPr lang="ko-KR" altLang="en-US" dirty="0">
              <a:gradFill>
                <a:gsLst>
                  <a:gs pos="0">
                    <a:srgbClr val="00C73C"/>
                  </a:gs>
                  <a:gs pos="100000">
                    <a:srgbClr val="00C73C"/>
                  </a:gs>
                </a:gsLst>
                <a:lin ang="5400000" scaled="0"/>
              </a:gradFill>
            </a:endParaRPr>
          </a:p>
        </p:txBody>
      </p:sp>
    </p:spTree>
    <p:extLst>
      <p:ext uri="{BB962C8B-B14F-4D97-AF65-F5344CB8AC3E}">
        <p14:creationId xmlns:p14="http://schemas.microsoft.com/office/powerpoint/2010/main" val="5885030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마지막페이지">
    <p:spTree>
      <p:nvGrpSpPr>
        <p:cNvPr id="1" name=""/>
        <p:cNvGrpSpPr/>
        <p:nvPr/>
      </p:nvGrpSpPr>
      <p:grpSpPr>
        <a:xfrm>
          <a:off x="0" y="0"/>
          <a:ext cx="0" cy="0"/>
          <a:chOff x="0" y="0"/>
          <a:chExt cx="0" cy="0"/>
        </a:xfrm>
      </p:grpSpPr>
      <p:sp>
        <p:nvSpPr>
          <p:cNvPr id="5" name="제목 1"/>
          <p:cNvSpPr>
            <a:spLocks noGrp="1"/>
          </p:cNvSpPr>
          <p:nvPr>
            <p:ph type="title" hasCustomPrompt="1"/>
          </p:nvPr>
        </p:nvSpPr>
        <p:spPr>
          <a:xfrm>
            <a:off x="430604" y="274875"/>
            <a:ext cx="4723264" cy="2016224"/>
          </a:xfrm>
          <a:prstGeom prst="rect">
            <a:avLst/>
          </a:prstGeom>
        </p:spPr>
        <p:txBody>
          <a:bodyPr lIns="0" tIns="0" rIns="0" bIns="0"/>
          <a:lstStyle>
            <a:lvl1pPr algn="l">
              <a:defRPr lang="ko-KR" altLang="en-US" sz="2000" b="0" kern="1200" spc="-20" baseline="0" dirty="0">
                <a:gradFill>
                  <a:gsLst>
                    <a:gs pos="0">
                      <a:srgbClr val="00C73C"/>
                    </a:gs>
                    <a:gs pos="100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pPr>
              <a:lnSpc>
                <a:spcPct val="110000"/>
              </a:lnSpc>
            </a:pP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a:t>
            </a:r>
            <a:b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b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End Of Document.</a:t>
            </a:r>
            <a:b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b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a:t>
            </a:r>
            <a:b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b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Thank You.</a:t>
            </a:r>
            <a:b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br>
            <a:r>
              <a:rPr lang="en-US" altLang="ko-KR" sz="200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a:t>
            </a:r>
            <a:endParaRPr lang="ko-KR" altLang="en-US" sz="2000" dirty="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37919220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본문_일반">
    <p:spTree>
      <p:nvGrpSpPr>
        <p:cNvPr id="1" name=""/>
        <p:cNvGrpSpPr/>
        <p:nvPr/>
      </p:nvGrpSpPr>
      <p:grpSpPr>
        <a:xfrm>
          <a:off x="0" y="0"/>
          <a:ext cx="0" cy="0"/>
          <a:chOff x="0" y="0"/>
          <a:chExt cx="0" cy="0"/>
        </a:xfrm>
      </p:grpSpPr>
      <p:sp>
        <p:nvSpPr>
          <p:cNvPr id="5" name="내용 개체 틀 2"/>
          <p:cNvSpPr>
            <a:spLocks noGrp="1"/>
          </p:cNvSpPr>
          <p:nvPr>
            <p:ph idx="1" hasCustomPrompt="1"/>
          </p:nvPr>
        </p:nvSpPr>
        <p:spPr>
          <a:xfrm>
            <a:off x="889200" y="1130400"/>
            <a:ext cx="7810587" cy="5027332"/>
          </a:xfrm>
          <a:prstGeom prst="rect">
            <a:avLst/>
          </a:prstGeom>
        </p:spPr>
        <p:txBody>
          <a:bodyPr lIns="0" tIns="0" rIns="0" bIns="0"/>
          <a:lstStyle>
            <a:lvl1pPr marL="0" indent="0" algn="l" defTabSz="180000" rtl="0" eaLnBrk="1" latinLnBrk="1" hangingPunct="1">
              <a:lnSpc>
                <a:spcPct val="150000"/>
              </a:lnSpc>
              <a:spcBef>
                <a:spcPts val="300"/>
              </a:spcBef>
              <a:buFontTx/>
              <a:buNone/>
              <a:tabLst>
                <a:tab pos="180000" algn="l"/>
              </a:tabLst>
              <a:defRPr lang="ko-KR" altLang="en-US" sz="1400" b="1" kern="1200" spc="0" baseline="0" smtClean="0">
                <a:ln>
                  <a:noFill/>
                </a:ln>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1pPr>
            <a:lvl2pPr marL="179388" indent="-179388" algn="l" rtl="0" eaLnBrk="1" latinLnBrk="1" hangingPunct="1">
              <a:lnSpc>
                <a:spcPct val="150000"/>
              </a:lnSpc>
              <a:spcBef>
                <a:spcPts val="10"/>
              </a:spcBef>
              <a:buFont typeface="+mj-lt"/>
              <a:buAutoNum type="arabicPeriod"/>
              <a:defRPr lang="ko-KR" altLang="en-US" sz="1200" b="1" i="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2pPr>
            <a:lvl3pPr marL="360000" indent="-180000" algn="l">
              <a:lnSpc>
                <a:spcPct val="150000"/>
              </a:lnSpc>
              <a:spcBef>
                <a:spcPts val="10"/>
              </a:spcBef>
              <a:buFont typeface="+mj-lt"/>
              <a:buAutoNum type="arabicParenR"/>
              <a:defRPr lang="ko-KR" altLang="en-US" sz="1000" b="1"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3pPr>
            <a:lvl4pPr marL="648000" indent="-180000" algn="l">
              <a:lnSpc>
                <a:spcPct val="150000"/>
              </a:lnSpc>
              <a:spcBef>
                <a:spcPts val="10"/>
              </a:spcBef>
              <a:buFont typeface="+mj-ea"/>
              <a:buAutoNum type="circleNumDbPlain"/>
              <a:defRPr lang="ko-KR" altLang="en-US" sz="1000" b="0" i="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4pPr>
            <a:lvl5pPr marL="648000" indent="108000" algn="l">
              <a:lnSpc>
                <a:spcPct val="150000"/>
              </a:lnSpc>
              <a:spcBef>
                <a:spcPts val="100"/>
              </a:spcBef>
              <a:buFont typeface="Arial" panose="020B0604020202020204" pitchFamily="34" charset="0"/>
              <a:buChar char="•"/>
              <a:defRPr lang="en-US" altLang="ko-KR" sz="100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5pPr>
            <a:lvl6pPr marL="804863" indent="0" algn="l" defTabSz="804863">
              <a:lnSpc>
                <a:spcPct val="150000"/>
              </a:lnSpc>
              <a:spcBef>
                <a:spcPts val="10"/>
              </a:spcBef>
              <a:buFontTx/>
              <a:buNone/>
              <a:defRPr lang="en-US" altLang="ko-KR" sz="100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6pPr>
          </a:lstStyle>
          <a:p>
            <a:pPr lvl="0"/>
            <a:r>
              <a:rPr lang="ko-KR" altLang="en-US" dirty="0" smtClean="0"/>
              <a:t>마스터 텍스트 스타일을 편집합니다</a:t>
            </a:r>
            <a:r>
              <a:rPr lang="en-US" altLang="ko-KR" dirty="0" smtClean="0"/>
              <a:t>.</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altLang="ko-KR" dirty="0" smtClean="0"/>
          </a:p>
          <a:p>
            <a:pPr lvl="5"/>
            <a:r>
              <a:rPr lang="ko-KR" altLang="en-US" dirty="0" smtClean="0"/>
              <a:t>여섯째 수준</a:t>
            </a:r>
            <a:endParaRPr lang="en-US" altLang="ko-KR" dirty="0" smtClean="0"/>
          </a:p>
        </p:txBody>
      </p:sp>
      <p:sp>
        <p:nvSpPr>
          <p:cNvPr id="6" name="TextBox 5"/>
          <p:cNvSpPr txBox="1"/>
          <p:nvPr userDrawn="1"/>
        </p:nvSpPr>
        <p:spPr>
          <a:xfrm>
            <a:off x="7795976" y="353498"/>
            <a:ext cx="928694" cy="140038"/>
          </a:xfrm>
          <a:prstGeom prst="rect">
            <a:avLst/>
          </a:prstGeom>
          <a:noFill/>
        </p:spPr>
        <p:txBody>
          <a:bodyPr wrap="square" lIns="0" tIns="0" rIns="0" bIns="0" rtlCol="0">
            <a:spAutoFit/>
          </a:bodyPr>
          <a:lstStyle/>
          <a:p>
            <a:pPr algn="r">
              <a:lnSpc>
                <a:spcPct val="140000"/>
              </a:lnSpc>
            </a:pPr>
            <a:r>
              <a:rPr lang="ko-KR" altLang="en-US" sz="700" b="1" spc="-20" baseline="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일반</a:t>
            </a:r>
            <a:endParaRPr lang="en-US" altLang="ko-KR" sz="700" b="1" spc="-20" baseline="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endParaRPr>
          </a:p>
        </p:txBody>
      </p:sp>
      <p:sp>
        <p:nvSpPr>
          <p:cNvPr id="7" name="제목 1"/>
          <p:cNvSpPr>
            <a:spLocks noGrp="1"/>
          </p:cNvSpPr>
          <p:nvPr>
            <p:ph type="title" hasCustomPrompt="1"/>
          </p:nvPr>
        </p:nvSpPr>
        <p:spPr>
          <a:xfrm>
            <a:off x="403200" y="331200"/>
            <a:ext cx="7161585" cy="244800"/>
          </a:xfrm>
          <a:prstGeom prst="rect">
            <a:avLst/>
          </a:prstGeom>
        </p:spPr>
        <p:txBody>
          <a:bodyPr lIns="0" tIns="0" rIns="0" bIns="0">
            <a:noAutofit/>
          </a:bodyPr>
          <a:lstStyle>
            <a:lvl1pPr marL="0" algn="l" defTabSz="914400" rtl="0" eaLnBrk="1" latinLnBrk="1" hangingPunct="1">
              <a:spcBef>
                <a:spcPct val="0"/>
              </a:spcBef>
              <a:buNone/>
              <a:defRPr lang="ko-KR" altLang="en-US" sz="2000" b="1" kern="1200" spc="-20" baseline="0" dirty="0">
                <a:gradFill>
                  <a:gsLst>
                    <a:gs pos="0">
                      <a:srgbClr val="00C73C"/>
                    </a:gs>
                    <a:gs pos="99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r>
              <a:rPr lang="en-US" altLang="ko-KR" dirty="0" smtClean="0">
                <a:gradFill>
                  <a:gsLst>
                    <a:gs pos="0">
                      <a:srgbClr val="00C73C"/>
                    </a:gs>
                    <a:gs pos="99000">
                      <a:srgbClr val="00C73C"/>
                    </a:gs>
                  </a:gsLst>
                  <a:lin ang="5400000" scaled="0"/>
                </a:gradFill>
                <a:latin typeface="나눔고딕" panose="020D0604000000000000" pitchFamily="50" charset="-127"/>
              </a:rPr>
              <a:t>1.1 </a:t>
            </a:r>
            <a:r>
              <a:rPr lang="ko-KR" altLang="en-US" dirty="0" smtClean="0">
                <a:gradFill>
                  <a:gsLst>
                    <a:gs pos="0">
                      <a:srgbClr val="00C73C"/>
                    </a:gs>
                    <a:gs pos="99000">
                      <a:srgbClr val="00C73C"/>
                    </a:gs>
                  </a:gsLst>
                  <a:lin ang="5400000" scaled="0"/>
                </a:gradFill>
                <a:latin typeface="나눔고딕" panose="020D0604000000000000" pitchFamily="50" charset="-127"/>
              </a:rPr>
              <a:t>페이지 제목</a:t>
            </a:r>
            <a:r>
              <a:rPr lang="en-US" altLang="ko-KR" dirty="0" smtClean="0">
                <a:gradFill>
                  <a:gsLst>
                    <a:gs pos="0">
                      <a:srgbClr val="00C73C"/>
                    </a:gs>
                    <a:gs pos="99000">
                      <a:srgbClr val="00C73C"/>
                    </a:gs>
                  </a:gsLst>
                  <a:lin ang="5400000" scaled="0"/>
                </a:gradFill>
                <a:latin typeface="나눔고딕" panose="020D0604000000000000" pitchFamily="50" charset="-127"/>
              </a:rPr>
              <a:t>: Arial , 20pt</a:t>
            </a:r>
            <a:endParaRPr lang="ko-KR" altLang="en-US" dirty="0">
              <a:gradFill>
                <a:gsLst>
                  <a:gs pos="0">
                    <a:srgbClr val="00C73C"/>
                  </a:gs>
                  <a:gs pos="99000">
                    <a:srgbClr val="00C73C"/>
                  </a:gs>
                </a:gsLst>
                <a:lin ang="5400000" scaled="0"/>
              </a:gradFill>
              <a:latin typeface="나눔고딕" panose="020D0604000000000000" pitchFamily="50" charset="-127"/>
            </a:endParaRPr>
          </a:p>
        </p:txBody>
      </p:sp>
    </p:spTree>
    <p:extLst>
      <p:ext uri="{BB962C8B-B14F-4D97-AF65-F5344CB8AC3E}">
        <p14:creationId xmlns:p14="http://schemas.microsoft.com/office/powerpoint/2010/main" val="27106389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본문_대외비">
    <p:spTree>
      <p:nvGrpSpPr>
        <p:cNvPr id="1" name=""/>
        <p:cNvGrpSpPr/>
        <p:nvPr/>
      </p:nvGrpSpPr>
      <p:grpSpPr>
        <a:xfrm>
          <a:off x="0" y="0"/>
          <a:ext cx="0" cy="0"/>
          <a:chOff x="0" y="0"/>
          <a:chExt cx="0" cy="0"/>
        </a:xfrm>
      </p:grpSpPr>
      <p:sp>
        <p:nvSpPr>
          <p:cNvPr id="6" name="TextBox 5"/>
          <p:cNvSpPr txBox="1"/>
          <p:nvPr userDrawn="1"/>
        </p:nvSpPr>
        <p:spPr>
          <a:xfrm>
            <a:off x="7795976" y="353498"/>
            <a:ext cx="928694" cy="140038"/>
          </a:xfrm>
          <a:prstGeom prst="rect">
            <a:avLst/>
          </a:prstGeom>
          <a:noFill/>
        </p:spPr>
        <p:txBody>
          <a:bodyPr wrap="square" lIns="0" tIns="0" rIns="0" bIns="0" rtlCol="0">
            <a:spAutoFit/>
          </a:bodyPr>
          <a:lstStyle/>
          <a:p>
            <a:pPr algn="r">
              <a:lnSpc>
                <a:spcPct val="140000"/>
              </a:lnSpc>
            </a:pPr>
            <a:r>
              <a:rPr lang="ko-KR" altLang="en-US" sz="700" b="1" spc="-20" baseline="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대외비</a:t>
            </a:r>
            <a:endParaRPr lang="en-US" altLang="ko-KR" sz="700" b="1" spc="-20" baseline="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endParaRPr>
          </a:p>
        </p:txBody>
      </p:sp>
      <p:sp>
        <p:nvSpPr>
          <p:cNvPr id="8" name="제목 1"/>
          <p:cNvSpPr>
            <a:spLocks noGrp="1"/>
          </p:cNvSpPr>
          <p:nvPr>
            <p:ph type="title" hasCustomPrompt="1"/>
          </p:nvPr>
        </p:nvSpPr>
        <p:spPr>
          <a:xfrm>
            <a:off x="403200" y="331200"/>
            <a:ext cx="7161585" cy="244800"/>
          </a:xfrm>
          <a:prstGeom prst="rect">
            <a:avLst/>
          </a:prstGeom>
        </p:spPr>
        <p:txBody>
          <a:bodyPr lIns="0" tIns="0" rIns="0" bIns="0">
            <a:noAutofit/>
          </a:bodyPr>
          <a:lstStyle>
            <a:lvl1pPr marL="0" algn="l" defTabSz="914400" rtl="0" eaLnBrk="1" latinLnBrk="1" hangingPunct="1">
              <a:spcBef>
                <a:spcPct val="0"/>
              </a:spcBef>
              <a:buNone/>
              <a:defRPr lang="ko-KR" altLang="en-US" sz="2000" b="1" kern="1200" spc="-20" baseline="0" dirty="0">
                <a:gradFill>
                  <a:gsLst>
                    <a:gs pos="0">
                      <a:srgbClr val="00C73C"/>
                    </a:gs>
                    <a:gs pos="99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r>
              <a:rPr lang="en-US" altLang="ko-KR" dirty="0" smtClean="0">
                <a:gradFill>
                  <a:gsLst>
                    <a:gs pos="0">
                      <a:srgbClr val="00C73C"/>
                    </a:gs>
                    <a:gs pos="99000">
                      <a:srgbClr val="00C73C"/>
                    </a:gs>
                  </a:gsLst>
                  <a:lin ang="5400000" scaled="0"/>
                </a:gradFill>
                <a:latin typeface="나눔고딕" panose="020D0604000000000000" pitchFamily="50" charset="-127"/>
              </a:rPr>
              <a:t>1.1 </a:t>
            </a:r>
            <a:r>
              <a:rPr lang="ko-KR" altLang="en-US" dirty="0" smtClean="0">
                <a:gradFill>
                  <a:gsLst>
                    <a:gs pos="0">
                      <a:srgbClr val="00C73C"/>
                    </a:gs>
                    <a:gs pos="99000">
                      <a:srgbClr val="00C73C"/>
                    </a:gs>
                  </a:gsLst>
                  <a:lin ang="5400000" scaled="0"/>
                </a:gradFill>
                <a:latin typeface="나눔고딕" panose="020D0604000000000000" pitchFamily="50" charset="-127"/>
              </a:rPr>
              <a:t>페이지 제목</a:t>
            </a:r>
            <a:r>
              <a:rPr lang="en-US" altLang="ko-KR" dirty="0" smtClean="0">
                <a:gradFill>
                  <a:gsLst>
                    <a:gs pos="0">
                      <a:srgbClr val="00C73C"/>
                    </a:gs>
                    <a:gs pos="99000">
                      <a:srgbClr val="00C73C"/>
                    </a:gs>
                  </a:gsLst>
                  <a:lin ang="5400000" scaled="0"/>
                </a:gradFill>
                <a:latin typeface="나눔고딕" panose="020D0604000000000000" pitchFamily="50" charset="-127"/>
              </a:rPr>
              <a:t>: Arial, 20pt</a:t>
            </a:r>
            <a:endParaRPr lang="ko-KR" altLang="en-US" dirty="0">
              <a:gradFill>
                <a:gsLst>
                  <a:gs pos="0">
                    <a:srgbClr val="00C73C"/>
                  </a:gs>
                  <a:gs pos="99000">
                    <a:srgbClr val="00C73C"/>
                  </a:gs>
                </a:gsLst>
                <a:lin ang="5400000" scaled="0"/>
              </a:gradFill>
              <a:latin typeface="나눔고딕" panose="020D0604000000000000" pitchFamily="50" charset="-127"/>
            </a:endParaRPr>
          </a:p>
        </p:txBody>
      </p:sp>
      <p:sp>
        <p:nvSpPr>
          <p:cNvPr id="9" name="내용 개체 틀 2"/>
          <p:cNvSpPr>
            <a:spLocks noGrp="1"/>
          </p:cNvSpPr>
          <p:nvPr>
            <p:ph idx="1" hasCustomPrompt="1"/>
          </p:nvPr>
        </p:nvSpPr>
        <p:spPr>
          <a:xfrm>
            <a:off x="889200" y="1130400"/>
            <a:ext cx="7810587" cy="5027332"/>
          </a:xfrm>
          <a:prstGeom prst="rect">
            <a:avLst/>
          </a:prstGeom>
        </p:spPr>
        <p:txBody>
          <a:bodyPr lIns="0" tIns="0" rIns="0" bIns="0"/>
          <a:lstStyle>
            <a:lvl1pPr marL="0" indent="0" algn="l" defTabSz="180000" rtl="0" eaLnBrk="1" latinLnBrk="1" hangingPunct="1">
              <a:lnSpc>
                <a:spcPct val="150000"/>
              </a:lnSpc>
              <a:spcBef>
                <a:spcPts val="300"/>
              </a:spcBef>
              <a:buFontTx/>
              <a:buNone/>
              <a:tabLst>
                <a:tab pos="180000" algn="l"/>
              </a:tabLst>
              <a:defRPr lang="ko-KR" altLang="en-US" sz="1400" b="1" kern="1200" spc="0" baseline="0" smtClean="0">
                <a:ln>
                  <a:noFill/>
                </a:ln>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1pPr>
            <a:lvl2pPr marL="179388" indent="-179388" algn="l" rtl="0" eaLnBrk="1" latinLnBrk="1" hangingPunct="1">
              <a:lnSpc>
                <a:spcPct val="150000"/>
              </a:lnSpc>
              <a:spcBef>
                <a:spcPts val="10"/>
              </a:spcBef>
              <a:buFont typeface="+mj-lt"/>
              <a:buAutoNum type="arabicPeriod"/>
              <a:defRPr lang="ko-KR" altLang="en-US" sz="1200" b="1" i="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2pPr>
            <a:lvl3pPr marL="360000" indent="-180000" algn="l">
              <a:lnSpc>
                <a:spcPct val="150000"/>
              </a:lnSpc>
              <a:spcBef>
                <a:spcPts val="10"/>
              </a:spcBef>
              <a:buFont typeface="+mj-lt"/>
              <a:buAutoNum type="arabicParenR"/>
              <a:defRPr lang="ko-KR" altLang="en-US" sz="1000" b="1"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3pPr>
            <a:lvl4pPr marL="648000" indent="-180000" algn="l">
              <a:lnSpc>
                <a:spcPct val="150000"/>
              </a:lnSpc>
              <a:spcBef>
                <a:spcPts val="10"/>
              </a:spcBef>
              <a:buFont typeface="+mj-ea"/>
              <a:buAutoNum type="circleNumDbPlain"/>
              <a:defRPr lang="ko-KR" altLang="en-US" sz="1000" b="0" i="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4pPr>
            <a:lvl5pPr marL="648000" indent="108000" algn="l">
              <a:lnSpc>
                <a:spcPct val="150000"/>
              </a:lnSpc>
              <a:spcBef>
                <a:spcPts val="100"/>
              </a:spcBef>
              <a:buFont typeface="Arial" panose="020B0604020202020204" pitchFamily="34" charset="0"/>
              <a:buChar char="•"/>
              <a:defRPr lang="en-US" altLang="ko-KR" sz="100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5pPr>
            <a:lvl6pPr marL="804863" indent="0" algn="l" defTabSz="804863">
              <a:lnSpc>
                <a:spcPct val="150000"/>
              </a:lnSpc>
              <a:spcBef>
                <a:spcPts val="10"/>
              </a:spcBef>
              <a:buFontTx/>
              <a:buNone/>
              <a:defRPr lang="en-US" altLang="ko-KR" sz="100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6pPr>
          </a:lstStyle>
          <a:p>
            <a:pPr lvl="0"/>
            <a:r>
              <a:rPr lang="ko-KR" altLang="en-US" dirty="0" smtClean="0"/>
              <a:t>마스터 텍스트 </a:t>
            </a:r>
            <a:r>
              <a:rPr lang="ko-KR" altLang="en-US" smtClean="0"/>
              <a:t>스타일을 편집합니다</a:t>
            </a:r>
            <a:r>
              <a:rPr lang="en-US" altLang="ko-KR" smtClean="0"/>
              <a:t>.</a:t>
            </a:r>
          </a:p>
          <a:p>
            <a:pPr lvl="1"/>
            <a:r>
              <a:rPr lang="ko-KR" altLang="en-US" smtClean="0"/>
              <a:t>둘째 </a:t>
            </a:r>
            <a:r>
              <a:rPr lang="ko-KR" altLang="en-US" dirty="0" smtClean="0"/>
              <a:t>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altLang="ko-KR" dirty="0" smtClean="0"/>
          </a:p>
          <a:p>
            <a:pPr lvl="5"/>
            <a:r>
              <a:rPr lang="ko-KR" altLang="en-US" smtClean="0"/>
              <a:t>여섯째 수준</a:t>
            </a:r>
            <a:endParaRPr lang="en-US" altLang="ko-KR" dirty="0" smtClean="0"/>
          </a:p>
        </p:txBody>
      </p:sp>
    </p:spTree>
    <p:extLst>
      <p:ext uri="{BB962C8B-B14F-4D97-AF65-F5344CB8AC3E}">
        <p14:creationId xmlns:p14="http://schemas.microsoft.com/office/powerpoint/2010/main" val="43567359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본문_기밀">
    <p:spTree>
      <p:nvGrpSpPr>
        <p:cNvPr id="1" name=""/>
        <p:cNvGrpSpPr/>
        <p:nvPr/>
      </p:nvGrpSpPr>
      <p:grpSpPr>
        <a:xfrm>
          <a:off x="0" y="0"/>
          <a:ext cx="0" cy="0"/>
          <a:chOff x="0" y="0"/>
          <a:chExt cx="0" cy="0"/>
        </a:xfrm>
      </p:grpSpPr>
      <p:sp>
        <p:nvSpPr>
          <p:cNvPr id="6" name="TextBox 5"/>
          <p:cNvSpPr txBox="1"/>
          <p:nvPr userDrawn="1"/>
        </p:nvSpPr>
        <p:spPr>
          <a:xfrm>
            <a:off x="7795976" y="353498"/>
            <a:ext cx="928694" cy="140038"/>
          </a:xfrm>
          <a:prstGeom prst="rect">
            <a:avLst/>
          </a:prstGeom>
          <a:noFill/>
        </p:spPr>
        <p:txBody>
          <a:bodyPr wrap="square" lIns="0" tIns="0" rIns="0" bIns="0" rtlCol="0">
            <a:spAutoFit/>
          </a:bodyPr>
          <a:lstStyle/>
          <a:p>
            <a:pPr algn="r">
              <a:lnSpc>
                <a:spcPct val="140000"/>
              </a:lnSpc>
            </a:pPr>
            <a:r>
              <a:rPr lang="ko-KR" altLang="en-US" sz="700" b="1" spc="-20" baseline="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rPr>
              <a:t>기밀</a:t>
            </a:r>
            <a:endParaRPr lang="en-US" altLang="ko-KR" sz="700" b="1" spc="-20" baseline="0" dirty="0" smtClean="0">
              <a:gradFill>
                <a:gsLst>
                  <a:gs pos="0">
                    <a:srgbClr val="00C73C"/>
                  </a:gs>
                  <a:gs pos="100000">
                    <a:srgbClr val="00C73C"/>
                  </a:gs>
                </a:gsLst>
                <a:lin ang="5400000" scaled="0"/>
              </a:gradFill>
              <a:latin typeface="나눔바른고딕" panose="020B0603020101020101" pitchFamily="50" charset="-127"/>
              <a:ea typeface="나눔바른고딕" panose="020B0603020101020101" pitchFamily="50" charset="-127"/>
            </a:endParaRPr>
          </a:p>
        </p:txBody>
      </p:sp>
      <p:sp>
        <p:nvSpPr>
          <p:cNvPr id="8" name="제목 1"/>
          <p:cNvSpPr>
            <a:spLocks noGrp="1"/>
          </p:cNvSpPr>
          <p:nvPr>
            <p:ph type="title" hasCustomPrompt="1"/>
          </p:nvPr>
        </p:nvSpPr>
        <p:spPr>
          <a:xfrm>
            <a:off x="403200" y="331200"/>
            <a:ext cx="7161585" cy="244800"/>
          </a:xfrm>
          <a:prstGeom prst="rect">
            <a:avLst/>
          </a:prstGeom>
        </p:spPr>
        <p:txBody>
          <a:bodyPr lIns="0" tIns="0" rIns="0" bIns="0">
            <a:noAutofit/>
          </a:bodyPr>
          <a:lstStyle>
            <a:lvl1pPr marL="0" algn="l" defTabSz="914400" rtl="0" eaLnBrk="1" latinLnBrk="1" hangingPunct="1">
              <a:spcBef>
                <a:spcPct val="0"/>
              </a:spcBef>
              <a:buNone/>
              <a:defRPr lang="ko-KR" altLang="en-US" sz="2000" b="1" kern="1200" spc="-20" baseline="0" dirty="0">
                <a:gradFill>
                  <a:gsLst>
                    <a:gs pos="0">
                      <a:srgbClr val="00C73C"/>
                    </a:gs>
                    <a:gs pos="99000">
                      <a:srgbClr val="00C73C"/>
                    </a:gs>
                  </a:gsLst>
                  <a:lin ang="5400000" scaled="0"/>
                </a:gradFill>
                <a:latin typeface="Arial" panose="020B0604020202020204" pitchFamily="34" charset="0"/>
                <a:ea typeface="나눔바른고딕" panose="020B0603020101020101" pitchFamily="50" charset="-127"/>
                <a:cs typeface="Arial" panose="020B0604020202020204" pitchFamily="34" charset="0"/>
              </a:defRPr>
            </a:lvl1pPr>
          </a:lstStyle>
          <a:p>
            <a:r>
              <a:rPr lang="en-US" altLang="ko-KR" dirty="0" smtClean="0">
                <a:gradFill>
                  <a:gsLst>
                    <a:gs pos="0">
                      <a:srgbClr val="00C73C"/>
                    </a:gs>
                    <a:gs pos="99000">
                      <a:srgbClr val="00C73C"/>
                    </a:gs>
                  </a:gsLst>
                  <a:lin ang="5400000" scaled="0"/>
                </a:gradFill>
                <a:latin typeface="나눔고딕" panose="020D0604000000000000" pitchFamily="50" charset="-127"/>
              </a:rPr>
              <a:t>1.1 </a:t>
            </a:r>
            <a:r>
              <a:rPr lang="ko-KR" altLang="en-US" dirty="0" smtClean="0">
                <a:gradFill>
                  <a:gsLst>
                    <a:gs pos="0">
                      <a:srgbClr val="00C73C"/>
                    </a:gs>
                    <a:gs pos="99000">
                      <a:srgbClr val="00C73C"/>
                    </a:gs>
                  </a:gsLst>
                  <a:lin ang="5400000" scaled="0"/>
                </a:gradFill>
                <a:latin typeface="나눔고딕" panose="020D0604000000000000" pitchFamily="50" charset="-127"/>
              </a:rPr>
              <a:t>페이지 제목</a:t>
            </a:r>
            <a:r>
              <a:rPr lang="en-US" altLang="ko-KR" dirty="0" smtClean="0">
                <a:gradFill>
                  <a:gsLst>
                    <a:gs pos="0">
                      <a:srgbClr val="00C73C"/>
                    </a:gs>
                    <a:gs pos="99000">
                      <a:srgbClr val="00C73C"/>
                    </a:gs>
                  </a:gsLst>
                  <a:lin ang="5400000" scaled="0"/>
                </a:gradFill>
                <a:latin typeface="나눔고딕" panose="020D0604000000000000" pitchFamily="50" charset="-127"/>
              </a:rPr>
              <a:t>: Arial, 20pt</a:t>
            </a:r>
            <a:endParaRPr lang="ko-KR" altLang="en-US" dirty="0">
              <a:gradFill>
                <a:gsLst>
                  <a:gs pos="0">
                    <a:srgbClr val="00C73C"/>
                  </a:gs>
                  <a:gs pos="99000">
                    <a:srgbClr val="00C73C"/>
                  </a:gs>
                </a:gsLst>
                <a:lin ang="5400000" scaled="0"/>
              </a:gradFill>
              <a:latin typeface="나눔고딕" panose="020D0604000000000000" pitchFamily="50" charset="-127"/>
            </a:endParaRPr>
          </a:p>
        </p:txBody>
      </p:sp>
      <p:sp>
        <p:nvSpPr>
          <p:cNvPr id="9" name="내용 개체 틀 2"/>
          <p:cNvSpPr>
            <a:spLocks noGrp="1"/>
          </p:cNvSpPr>
          <p:nvPr>
            <p:ph idx="1" hasCustomPrompt="1"/>
          </p:nvPr>
        </p:nvSpPr>
        <p:spPr>
          <a:xfrm>
            <a:off x="889200" y="1130400"/>
            <a:ext cx="7810587" cy="5027332"/>
          </a:xfrm>
          <a:prstGeom prst="rect">
            <a:avLst/>
          </a:prstGeom>
        </p:spPr>
        <p:txBody>
          <a:bodyPr lIns="0" tIns="0" rIns="0" bIns="0"/>
          <a:lstStyle>
            <a:lvl1pPr marL="0" indent="0" algn="l" defTabSz="180000" rtl="0" eaLnBrk="1" latinLnBrk="1" hangingPunct="1">
              <a:lnSpc>
                <a:spcPct val="150000"/>
              </a:lnSpc>
              <a:spcBef>
                <a:spcPts val="300"/>
              </a:spcBef>
              <a:buFontTx/>
              <a:buNone/>
              <a:tabLst>
                <a:tab pos="180000" algn="l"/>
              </a:tabLst>
              <a:defRPr lang="ko-KR" altLang="en-US" sz="1400" b="1" kern="1200" spc="0" baseline="0" smtClean="0">
                <a:ln>
                  <a:noFill/>
                </a:ln>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1pPr>
            <a:lvl2pPr marL="179388" indent="-179388" algn="l" rtl="0" eaLnBrk="1" latinLnBrk="1" hangingPunct="1">
              <a:lnSpc>
                <a:spcPct val="150000"/>
              </a:lnSpc>
              <a:spcBef>
                <a:spcPts val="10"/>
              </a:spcBef>
              <a:buFont typeface="+mj-lt"/>
              <a:buAutoNum type="arabicPeriod"/>
              <a:defRPr lang="ko-KR" altLang="en-US" sz="1200" b="1" i="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2pPr>
            <a:lvl3pPr marL="360000" indent="-180000" algn="l">
              <a:lnSpc>
                <a:spcPct val="150000"/>
              </a:lnSpc>
              <a:spcBef>
                <a:spcPts val="10"/>
              </a:spcBef>
              <a:buFont typeface="+mj-lt"/>
              <a:buAutoNum type="arabicParenR"/>
              <a:defRPr lang="ko-KR" altLang="en-US" sz="1000" b="1"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3pPr>
            <a:lvl4pPr marL="648000" indent="-180000" algn="l">
              <a:lnSpc>
                <a:spcPct val="150000"/>
              </a:lnSpc>
              <a:spcBef>
                <a:spcPts val="10"/>
              </a:spcBef>
              <a:buFont typeface="+mj-ea"/>
              <a:buAutoNum type="circleNumDbPlain"/>
              <a:defRPr lang="ko-KR" altLang="en-US" sz="1000" b="0" i="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4pPr>
            <a:lvl5pPr marL="648000" indent="108000" algn="l">
              <a:lnSpc>
                <a:spcPct val="150000"/>
              </a:lnSpc>
              <a:spcBef>
                <a:spcPts val="100"/>
              </a:spcBef>
              <a:buFont typeface="Arial" panose="020B0604020202020204" pitchFamily="34" charset="0"/>
              <a:buChar char="•"/>
              <a:defRPr lang="en-US" altLang="ko-KR" sz="100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5pPr>
            <a:lvl6pPr marL="804863" indent="0" algn="l" defTabSz="804863">
              <a:lnSpc>
                <a:spcPct val="150000"/>
              </a:lnSpc>
              <a:spcBef>
                <a:spcPts val="10"/>
              </a:spcBef>
              <a:buFontTx/>
              <a:buNone/>
              <a:defRPr lang="en-US" altLang="ko-KR" sz="1000" kern="1200" spc="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defRPr>
            </a:lvl6pPr>
          </a:lstStyle>
          <a:p>
            <a:pPr lvl="0"/>
            <a:r>
              <a:rPr lang="ko-KR" altLang="en-US" dirty="0" smtClean="0"/>
              <a:t>마스터 텍스트 </a:t>
            </a:r>
            <a:r>
              <a:rPr lang="ko-KR" altLang="en-US" smtClean="0"/>
              <a:t>스타일을 편집합니다</a:t>
            </a:r>
            <a:r>
              <a:rPr lang="en-US" altLang="ko-KR" smtClean="0"/>
              <a:t>.</a:t>
            </a:r>
          </a:p>
          <a:p>
            <a:pPr lvl="1"/>
            <a:r>
              <a:rPr lang="ko-KR" altLang="en-US" smtClean="0"/>
              <a:t>둘째 </a:t>
            </a:r>
            <a:r>
              <a:rPr lang="ko-KR" altLang="en-US" dirty="0" smtClean="0"/>
              <a:t>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en-US" altLang="ko-KR" dirty="0" smtClean="0"/>
          </a:p>
          <a:p>
            <a:pPr lvl="5"/>
            <a:r>
              <a:rPr lang="ko-KR" altLang="en-US" smtClean="0"/>
              <a:t>여섯째 수준</a:t>
            </a:r>
            <a:endParaRPr lang="en-US" altLang="ko-KR" dirty="0" smtClean="0"/>
          </a:p>
        </p:txBody>
      </p:sp>
    </p:spTree>
    <p:extLst>
      <p:ext uri="{BB962C8B-B14F-4D97-AF65-F5344CB8AC3E}">
        <p14:creationId xmlns:p14="http://schemas.microsoft.com/office/powerpoint/2010/main" val="4356735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3137" y="6382210"/>
            <a:ext cx="828000" cy="162455"/>
          </a:xfrm>
          <a:prstGeom prst="rect">
            <a:avLst/>
          </a:prstGeom>
        </p:spPr>
      </p:pic>
      <p:sp>
        <p:nvSpPr>
          <p:cNvPr id="4" name="TextBox 3"/>
          <p:cNvSpPr txBox="1"/>
          <p:nvPr userDrawn="1"/>
        </p:nvSpPr>
        <p:spPr>
          <a:xfrm>
            <a:off x="8104292" y="6516739"/>
            <a:ext cx="577081" cy="92333"/>
          </a:xfrm>
          <a:prstGeom prst="rect">
            <a:avLst/>
          </a:prstGeom>
          <a:noFill/>
        </p:spPr>
        <p:txBody>
          <a:bodyPr wrap="none" lIns="0" tIns="0" rIns="0" bIns="0"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600" kern="1200" dirty="0" smtClean="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rPr>
              <a:t>ⓒ  NAVER Corp.</a:t>
            </a:r>
            <a:endParaRPr lang="ko-KR" altLang="en-US" sz="600" kern="1200" dirty="0">
              <a:gradFill>
                <a:gsLst>
                  <a:gs pos="0">
                    <a:schemeClr val="bg1"/>
                  </a:gs>
                  <a:gs pos="100000">
                    <a:schemeClr val="bg1"/>
                  </a:gs>
                </a:gsLst>
                <a:lin ang="5400000" scaled="0"/>
              </a:gra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218100703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iming>
    <p:tnLst>
      <p:par>
        <p:cTn id="1" dur="indefinite" restart="never" nodeType="tmRoot"/>
      </p:par>
    </p:tnLst>
  </p:timing>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000" y="6386400"/>
            <a:ext cx="828000" cy="157148"/>
          </a:xfrm>
          <a:prstGeom prst="rect">
            <a:avLst/>
          </a:prstGeom>
        </p:spPr>
      </p:pic>
      <p:sp>
        <p:nvSpPr>
          <p:cNvPr id="4" name="TextBox 3"/>
          <p:cNvSpPr txBox="1"/>
          <p:nvPr userDrawn="1"/>
        </p:nvSpPr>
        <p:spPr>
          <a:xfrm>
            <a:off x="8094674" y="6516739"/>
            <a:ext cx="586699" cy="92333"/>
          </a:xfrm>
          <a:prstGeom prst="rect">
            <a:avLst/>
          </a:prstGeom>
          <a:noFill/>
        </p:spPr>
        <p:txBody>
          <a:bodyPr wrap="none" lIns="0" tIns="0" rIns="0" bIns="0"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600" kern="1200" dirty="0" smtClean="0">
                <a:gradFill>
                  <a:gsLst>
                    <a:gs pos="0">
                      <a:schemeClr val="tx1">
                        <a:lumMod val="65000"/>
                        <a:lumOff val="35000"/>
                      </a:schemeClr>
                    </a:gs>
                    <a:gs pos="100000">
                      <a:schemeClr val="tx1">
                        <a:lumMod val="65000"/>
                        <a:lumOff val="35000"/>
                      </a:schemeClr>
                    </a:gs>
                  </a:gsLst>
                  <a:lin ang="5400000" scaled="0"/>
                </a:gradFill>
                <a:latin typeface="나눔고딕" panose="020D0604000000000000" pitchFamily="50" charset="-127"/>
                <a:ea typeface="나눔고딕" panose="020D0604000000000000" pitchFamily="50" charset="-127"/>
                <a:cs typeface="+mn-cs"/>
              </a:rPr>
              <a:t>ⓒ  NAVER Corp.</a:t>
            </a:r>
            <a:endParaRPr lang="ko-KR" altLang="en-US" sz="600" kern="1200" dirty="0">
              <a:gradFill>
                <a:gsLst>
                  <a:gs pos="0">
                    <a:schemeClr val="tx1">
                      <a:lumMod val="65000"/>
                      <a:lumOff val="35000"/>
                    </a:schemeClr>
                  </a:gs>
                  <a:gs pos="100000">
                    <a:schemeClr val="tx1">
                      <a:lumMod val="65000"/>
                      <a:lumOff val="35000"/>
                    </a:schemeClr>
                  </a:gs>
                </a:gsLst>
                <a:lin ang="5400000" scaled="0"/>
              </a:gradFill>
              <a:latin typeface="나눔고딕" panose="020D0604000000000000" pitchFamily="50" charset="-127"/>
              <a:ea typeface="나눔고딕" panose="020D0604000000000000" pitchFamily="50" charset="-127"/>
              <a:cs typeface="+mn-cs"/>
            </a:endParaRPr>
          </a:p>
        </p:txBody>
      </p:sp>
    </p:spTree>
    <p:extLst>
      <p:ext uri="{BB962C8B-B14F-4D97-AF65-F5344CB8AC3E}">
        <p14:creationId xmlns:p14="http://schemas.microsoft.com/office/powerpoint/2010/main" val="8446847"/>
      </p:ext>
    </p:extLst>
  </p:cSld>
  <p:clrMap bg1="lt1" tx1="dk1" bg2="lt2" tx2="dk2" accent1="accent1" accent2="accent2" accent3="accent3" accent4="accent4" accent5="accent5" accent6="accent6" hlink="hlink" folHlink="folHlink"/>
  <p:sldLayoutIdLst>
    <p:sldLayoutId id="2147483651" r:id="rId1"/>
    <p:sldLayoutId id="2147483658" r:id="rId2"/>
    <p:sldLayoutId id="2147483659" r:id="rId3"/>
  </p:sldLayoutIdLst>
  <p:timing>
    <p:tnLst>
      <p:par>
        <p:cTn id="1" dur="indefinite" restart="never" nodeType="tmRoot"/>
      </p:par>
    </p:tnLst>
  </p:timing>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5000">
              <a:srgbClr val="171E28"/>
            </a:gs>
            <a:gs pos="70000">
              <a:srgbClr val="0C0E14"/>
            </a:gs>
            <a:gs pos="100000">
              <a:srgbClr val="0C0E14"/>
            </a:gs>
          </a:gsLst>
          <a:lin ang="5400000" scaled="0"/>
        </a:gradFill>
        <a:effectLst/>
      </p:bgPr>
    </p:bg>
    <p:spTree>
      <p:nvGrpSpPr>
        <p:cNvPr id="1" name=""/>
        <p:cNvGrpSpPr/>
        <p:nvPr/>
      </p:nvGrpSpPr>
      <p:grpSpPr>
        <a:xfrm>
          <a:off x="0" y="0"/>
          <a:ext cx="0" cy="0"/>
          <a:chOff x="0" y="0"/>
          <a:chExt cx="0" cy="0"/>
        </a:xfrm>
      </p:grpSpPr>
      <p:cxnSp>
        <p:nvCxnSpPr>
          <p:cNvPr id="5" name="직선 연결선 4"/>
          <p:cNvCxnSpPr/>
          <p:nvPr userDrawn="1"/>
        </p:nvCxnSpPr>
        <p:spPr>
          <a:xfrm>
            <a:off x="407862" y="846931"/>
            <a:ext cx="8334855" cy="0"/>
          </a:xfrm>
          <a:prstGeom prst="line">
            <a:avLst/>
          </a:prstGeom>
          <a:ln w="3175">
            <a:solidFill>
              <a:srgbClr val="262E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381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7" r:id="rId4"/>
  </p:sldLayoutIdLst>
  <p:timing>
    <p:tnLst>
      <p:par>
        <p:cTn id="1" dur="indefinite" restart="never" nodeType="tmRoot"/>
      </p:par>
    </p:tnLst>
  </p:timing>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000" y="6386400"/>
            <a:ext cx="828000" cy="157148"/>
          </a:xfrm>
          <a:prstGeom prst="rect">
            <a:avLst/>
          </a:prstGeom>
        </p:spPr>
      </p:pic>
      <p:sp>
        <p:nvSpPr>
          <p:cNvPr id="4" name="TextBox 3"/>
          <p:cNvSpPr txBox="1"/>
          <p:nvPr userDrawn="1"/>
        </p:nvSpPr>
        <p:spPr>
          <a:xfrm>
            <a:off x="8094674" y="6516739"/>
            <a:ext cx="586699" cy="92333"/>
          </a:xfrm>
          <a:prstGeom prst="rect">
            <a:avLst/>
          </a:prstGeom>
          <a:noFill/>
        </p:spPr>
        <p:txBody>
          <a:bodyPr wrap="none" lIns="0" tIns="0" rIns="0" bIns="0"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600" dirty="0" smtClean="0">
                <a:gradFill>
                  <a:gsLst>
                    <a:gs pos="0">
                      <a:prstClr val="black">
                        <a:lumMod val="65000"/>
                        <a:lumOff val="35000"/>
                      </a:prstClr>
                    </a:gs>
                    <a:gs pos="100000">
                      <a:prstClr val="black">
                        <a:lumMod val="65000"/>
                        <a:lumOff val="35000"/>
                      </a:prstClr>
                    </a:gs>
                  </a:gsLst>
                  <a:lin ang="5400000" scaled="0"/>
                </a:gradFill>
                <a:latin typeface="나눔고딕" panose="020D0604000000000000" pitchFamily="50" charset="-127"/>
                <a:ea typeface="나눔고딕" panose="020D0604000000000000" pitchFamily="50" charset="-127"/>
              </a:rPr>
              <a:t>ⓒ  NAVER Corp.</a:t>
            </a:r>
            <a:endParaRPr lang="ko-KR" altLang="en-US" sz="600" dirty="0">
              <a:gradFill>
                <a:gsLst>
                  <a:gs pos="0">
                    <a:prstClr val="black">
                      <a:lumMod val="65000"/>
                      <a:lumOff val="35000"/>
                    </a:prstClr>
                  </a:gs>
                  <a:gs pos="100000">
                    <a:prstClr val="black">
                      <a:lumMod val="65000"/>
                      <a:lumOff val="35000"/>
                    </a:prstClr>
                  </a:gs>
                </a:gsLst>
                <a:lin ang="5400000" scaled="0"/>
              </a:gra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5028092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iming>
    <p:tnLst>
      <p:par>
        <p:cTn id="1" dur="indefinite" restart="never" nodeType="tmRoot"/>
      </p:par>
    </p:tnLst>
  </p:timing>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Overview </a:t>
            </a:r>
            <a:r>
              <a:rPr lang="en-US" altLang="ko-KR" dirty="0"/>
              <a:t>of the NAVER Cafe SDK</a:t>
            </a:r>
            <a:endParaRPr lang="ko-KR" altLang="en-US" dirty="0"/>
          </a:p>
        </p:txBody>
      </p:sp>
    </p:spTree>
    <p:extLst>
      <p:ext uri="{BB962C8B-B14F-4D97-AF65-F5344CB8AC3E}">
        <p14:creationId xmlns:p14="http://schemas.microsoft.com/office/powerpoint/2010/main" val="1035876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rotWithShape="1">
          <a:blip r:embed="rId2" cstate="print">
            <a:extLst>
              <a:ext uri="{28A0092B-C50C-407E-A947-70E740481C1C}">
                <a14:useLocalDpi xmlns:a14="http://schemas.microsoft.com/office/drawing/2010/main" val="0"/>
              </a:ext>
            </a:extLst>
          </a:blip>
          <a:srcRect b="20112"/>
          <a:stretch/>
        </p:blipFill>
        <p:spPr>
          <a:xfrm>
            <a:off x="395536" y="3019519"/>
            <a:ext cx="2880000" cy="3336111"/>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340768"/>
            <a:ext cx="2880000" cy="1620000"/>
          </a:xfrm>
          <a:prstGeom prst="rect">
            <a:avLst/>
          </a:prstGeom>
        </p:spPr>
      </p:pic>
      <p:sp>
        <p:nvSpPr>
          <p:cNvPr id="6" name="제목 1"/>
          <p:cNvSpPr>
            <a:spLocks noGrp="1"/>
          </p:cNvSpPr>
          <p:nvPr>
            <p:ph type="title"/>
          </p:nvPr>
        </p:nvSpPr>
        <p:spPr/>
        <p:txBody>
          <a:bodyPr/>
          <a:lstStyle/>
          <a:p>
            <a:r>
              <a:rPr lang="en-US" altLang="ko-KR" dirty="0" smtClean="0"/>
              <a:t>5. Tab &gt; Join Community and Edit Profile</a:t>
            </a:r>
            <a:endParaRPr lang="ko-KR" altLang="en-US" dirty="0"/>
          </a:p>
        </p:txBody>
      </p:sp>
      <p:sp>
        <p:nvSpPr>
          <p:cNvPr id="7" name="TextBox 6"/>
          <p:cNvSpPr txBox="1"/>
          <p:nvPr/>
        </p:nvSpPr>
        <p:spPr>
          <a:xfrm>
            <a:off x="4211960" y="1345162"/>
            <a:ext cx="4788024" cy="1569660"/>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600" b="1" dirty="0" smtClean="0">
                <a:solidFill>
                  <a:schemeClr val="bg1"/>
                </a:solidFill>
                <a:latin typeface="나눔바른고딕" panose="020B0603020101020101" pitchFamily="50" charset="-127"/>
                <a:ea typeface="나눔바른고딕" panose="020B0603020101020101" pitchFamily="50" charset="-127"/>
              </a:rPr>
              <a:t>Only a “nickname” is required to join a community; it allows users to easily join without providing additional personal information</a:t>
            </a:r>
          </a:p>
          <a:p>
            <a:pPr marL="171450" indent="-171450">
              <a:buFont typeface="Wingdings" panose="05000000000000000000" pitchFamily="2" charset="2"/>
              <a:buChar char="ü"/>
            </a:pPr>
            <a:endParaRPr lang="en-US" altLang="ko-KR" sz="1600" b="1" dirty="0" smtClean="0">
              <a:solidFill>
                <a:schemeClr val="bg1"/>
              </a:solidFill>
              <a:latin typeface="나눔바른고딕" panose="020B0603020101020101" pitchFamily="50" charset="-127"/>
              <a:ea typeface="나눔바른고딕" panose="020B0603020101020101" pitchFamily="50" charset="-127"/>
            </a:endParaRPr>
          </a:p>
          <a:p>
            <a:pPr marL="171450" indent="-171450">
              <a:buFont typeface="Wingdings" panose="05000000000000000000" pitchFamily="2" charset="2"/>
              <a:buChar char="ü"/>
            </a:pPr>
            <a:r>
              <a:rPr lang="en-US" altLang="ko-KR" sz="1600" b="1" dirty="0" smtClean="0">
                <a:solidFill>
                  <a:schemeClr val="bg1"/>
                </a:solidFill>
                <a:latin typeface="나눔바른고딕" panose="020B0603020101020101" pitchFamily="50" charset="-127"/>
                <a:ea typeface="나눔바른고딕" panose="020B0603020101020101" pitchFamily="50" charset="-127"/>
              </a:rPr>
              <a:t>Users can edit their nicknames or view the 10 most recent posts in My Profile after signup</a:t>
            </a:r>
          </a:p>
        </p:txBody>
      </p:sp>
      <p:sp>
        <p:nvSpPr>
          <p:cNvPr id="8" name="직사각형 7"/>
          <p:cNvSpPr/>
          <p:nvPr/>
        </p:nvSpPr>
        <p:spPr>
          <a:xfrm>
            <a:off x="729552" y="1549172"/>
            <a:ext cx="2376000" cy="4806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8627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6. Menu &gt; Composing</a:t>
            </a:r>
            <a:endParaRPr lang="ko-KR" altLang="en-US" dirty="0"/>
          </a:p>
        </p:txBody>
      </p:sp>
      <p:pic>
        <p:nvPicPr>
          <p:cNvPr id="7" name="Picture 4" descr="C:\Users\Administrator\Desktop\이정섭\0000_카페기능개선\174_지링크\디자인\소개페이지용 이미지\G-CAFE_PNG_20151007\G-CAFE_PNG_20151007\03.WRITE\GC_03.Write4_V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64" y="3141445"/>
            <a:ext cx="288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Administrator\Desktop\이정섭\0000_카페기능개선\174_지링크\디자인\소개페이지용 이미지\G-CAFE_PNG_20151007\G-CAFE_PNG_20151007\03.WRITE\GC_03.Write1_V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783" y="1342187"/>
            <a:ext cx="2880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72000" y="1345162"/>
            <a:ext cx="3816424" cy="1323439"/>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Selecting a menu and then entering a subject and body</a:t>
            </a: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Only image or video attachment available</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12" name="직사각형 11"/>
          <p:cNvSpPr/>
          <p:nvPr/>
        </p:nvSpPr>
        <p:spPr>
          <a:xfrm>
            <a:off x="539552" y="1549172"/>
            <a:ext cx="2566000" cy="2527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047198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제목 1"/>
          <p:cNvSpPr>
            <a:spLocks noGrp="1"/>
          </p:cNvSpPr>
          <p:nvPr>
            <p:ph type="title"/>
          </p:nvPr>
        </p:nvSpPr>
        <p:spPr>
          <a:xfrm>
            <a:off x="395896" y="332656"/>
            <a:ext cx="7161585" cy="244800"/>
          </a:xfrm>
        </p:spPr>
        <p:txBody>
          <a:bodyPr/>
          <a:lstStyle/>
          <a:p>
            <a:r>
              <a:rPr lang="en-US" altLang="ko-KR" dirty="0" smtClean="0"/>
              <a:t>6. Menu &gt; Direct Uploads</a:t>
            </a:r>
            <a:endParaRPr lang="ko-KR" altLang="en-US" dirty="0"/>
          </a:p>
        </p:txBody>
      </p:sp>
      <p:sp>
        <p:nvSpPr>
          <p:cNvPr id="25" name="TextBox 24"/>
          <p:cNvSpPr txBox="1"/>
          <p:nvPr/>
        </p:nvSpPr>
        <p:spPr>
          <a:xfrm>
            <a:off x="4572000" y="1345162"/>
            <a:ext cx="4320480" cy="338554"/>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Direct uploads of screenshots or videos</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896" y="1341438"/>
            <a:ext cx="2880000" cy="161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descr="C:\Users\Administrator\Desktop\이정섭\0000_카페기능개선\174_지링크\디자인\소개페이지용 이미지\G-CAFE_PNG_20151007\G-CAFE_PNG_20151007\03.WRITE\GC_03.Write2_V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96" y="3141445"/>
            <a:ext cx="2880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28" name="직사각형 27"/>
          <p:cNvSpPr/>
          <p:nvPr/>
        </p:nvSpPr>
        <p:spPr>
          <a:xfrm>
            <a:off x="1851505" y="2602448"/>
            <a:ext cx="576659" cy="226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p:cNvSpPr/>
          <p:nvPr/>
        </p:nvSpPr>
        <p:spPr>
          <a:xfrm>
            <a:off x="539552" y="3370268"/>
            <a:ext cx="2566000" cy="11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1182129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7. Support Details </a:t>
            </a:r>
            <a:endParaRPr lang="ko-KR" altLang="en-US" dirty="0"/>
          </a:p>
        </p:txBody>
      </p:sp>
      <p:sp>
        <p:nvSpPr>
          <p:cNvPr id="4" name="TextBox 3"/>
          <p:cNvSpPr txBox="1"/>
          <p:nvPr/>
        </p:nvSpPr>
        <p:spPr>
          <a:xfrm>
            <a:off x="395536" y="1699642"/>
            <a:ext cx="8568952" cy="2308324"/>
          </a:xfrm>
          <a:prstGeom prst="rect">
            <a:avLst/>
          </a:prstGeom>
          <a:noFill/>
        </p:spPr>
        <p:txBody>
          <a:bodyPr wrap="square" rtlCol="0">
            <a:spAutoFit/>
          </a:bodyPr>
          <a:lstStyle/>
          <a:p>
            <a:pPr marL="457200" indent="-457200">
              <a:buFont typeface="Wingdings" panose="05000000000000000000" pitchFamily="2" charset="2"/>
              <a:buChar char="ü"/>
            </a:pP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Currently, only landscape orientation is supported. (Portrait orientation will also be supported.)</a:t>
            </a:r>
          </a:p>
          <a:p>
            <a:pPr marL="457200" indent="-457200">
              <a:buFont typeface="Wingdings" panose="05000000000000000000" pitchFamily="2" charset="2"/>
              <a:buChar char="ü"/>
            </a:pPr>
            <a:r>
              <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rPr>
              <a:t>Android, iOS, Unity, </a:t>
            </a: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and Cocos2d-x are currently supported.</a:t>
            </a:r>
          </a:p>
          <a:p>
            <a:pPr marL="457200" indent="-457200">
              <a:buFont typeface="Wingdings" panose="05000000000000000000" pitchFamily="2" charset="2"/>
              <a:buChar char="ü"/>
            </a:pPr>
            <a:endPar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endPar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Posts written within SDK are also published in the corresponding NAVER Cafe community.</a:t>
            </a:r>
          </a:p>
          <a:p>
            <a:pPr marL="457200" indent="-457200">
              <a:buFont typeface="Wingdings" panose="05000000000000000000" pitchFamily="2" charset="2"/>
              <a:buChar char="ü"/>
            </a:pP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Users must use NAVER Login to join the NAVER Cafe community.</a:t>
            </a:r>
            <a:endPar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endParaRPr lang="en-US" altLang="ko-KR" sz="1600" dirty="0" smtClean="0">
              <a:solidFill>
                <a:schemeClr val="bg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8316232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8. Others</a:t>
            </a:r>
            <a:endParaRPr lang="ko-KR" altLang="en-US" dirty="0"/>
          </a:p>
        </p:txBody>
      </p:sp>
      <p:sp>
        <p:nvSpPr>
          <p:cNvPr id="4" name="직사각형 3"/>
          <p:cNvSpPr/>
          <p:nvPr/>
        </p:nvSpPr>
        <p:spPr>
          <a:xfrm>
            <a:off x="539750" y="1052736"/>
            <a:ext cx="8352730" cy="2708434"/>
          </a:xfrm>
          <a:prstGeom prst="rect">
            <a:avLst/>
          </a:prstGeom>
        </p:spPr>
        <p:txBody>
          <a:bodyPr wrap="square">
            <a:spAutoFit/>
          </a:bodyPr>
          <a:lstStyle/>
          <a:p>
            <a:pPr marL="285750" indent="-285750">
              <a:buFont typeface="Wingdings" panose="05000000000000000000" pitchFamily="2" charset="2"/>
              <a:buChar char="§"/>
            </a:pPr>
            <a:r>
              <a:rPr lang="en-US" altLang="ko-KR" sz="1600" dirty="0" smtClean="0">
                <a:solidFill>
                  <a:srgbClr val="FF0000"/>
                </a:solidFill>
                <a:latin typeface="Arial" panose="020B0604020202020204" pitchFamily="34" charset="0"/>
                <a:ea typeface="나눔바른고딕" panose="020B0603020101020101" pitchFamily="50" charset="-127"/>
                <a:cs typeface="Arial" panose="020B0604020202020204" pitchFamily="34" charset="0"/>
              </a:rPr>
              <a:t>We offer the ID mapping functionality between game IDs and NAVER Cafe IDs to the SDK partners.</a:t>
            </a:r>
            <a:br>
              <a:rPr lang="en-US" altLang="ko-KR" sz="1600" dirty="0" smtClean="0">
                <a:solidFill>
                  <a:srgbClr val="FF0000"/>
                </a:solidFill>
                <a:latin typeface="Arial" panose="020B0604020202020204" pitchFamily="34" charset="0"/>
                <a:ea typeface="나눔바른고딕" panose="020B0603020101020101" pitchFamily="50" charset="-127"/>
                <a:cs typeface="Arial" panose="020B0604020202020204" pitchFamily="34" charset="0"/>
              </a:rPr>
            </a:br>
            <a:r>
              <a:rPr lang="en-US" altLang="ko-KR"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
            </a:r>
            <a:br>
              <a:rPr lang="en-US" altLang="ko-KR"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ko-KR" altLang="en-US"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① </a:t>
            </a:r>
            <a:r>
              <a:rPr lang="en-US" altLang="ko-KR"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You can use this functionality to identify event winners, etc. </a:t>
            </a:r>
            <a:r>
              <a:rPr lang="en-US" altLang="ko-KR" sz="1200" dirty="0">
                <a:solidFill>
                  <a:schemeClr val="bg1"/>
                </a:solidFill>
                <a:latin typeface="Arial" panose="020B0604020202020204" pitchFamily="34" charset="0"/>
                <a:ea typeface="나눔바른고딕" panose="020B0603020101020101" pitchFamily="50" charset="-127"/>
                <a:cs typeface="Arial" panose="020B0604020202020204" pitchFamily="34" charset="0"/>
              </a:rPr>
              <a:t/>
            </a:r>
            <a:br>
              <a:rPr lang="en-US" altLang="ko-KR" sz="1200" dirty="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ko-KR" altLang="en-US"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② </a:t>
            </a:r>
            <a:r>
              <a:rPr lang="en-US" altLang="ko-KR"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In order to use this functionality, you should send users’ game IDs to NAVER.</a:t>
            </a:r>
            <a:r>
              <a:rPr lang="en-US" altLang="ko-KR" sz="1200" dirty="0">
                <a:solidFill>
                  <a:schemeClr val="bg1"/>
                </a:solidFill>
                <a:latin typeface="Arial" panose="020B0604020202020204" pitchFamily="34" charset="0"/>
                <a:ea typeface="나눔바른고딕" panose="020B0603020101020101" pitchFamily="50" charset="-127"/>
                <a:cs typeface="Arial" panose="020B0604020202020204" pitchFamily="34" charset="0"/>
              </a:rPr>
              <a:t/>
            </a:r>
            <a:br>
              <a:rPr lang="en-US" altLang="ko-KR" sz="1200" dirty="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ko-KR" altLang="en-US"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③ </a:t>
            </a:r>
            <a:r>
              <a:rPr lang="en-US" altLang="ko-KR"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Game IDs are considered personally identifiable information. Therefore, you must inform users of the recipient of data, data to be shared, the purposes of sharing, and the period of data retention, and receive prior consent from your users, which is required by laws regarding privacy data collected by third parties. </a:t>
            </a:r>
            <a:r>
              <a:rPr lang="en-US" altLang="ko-KR" sz="1200" dirty="0">
                <a:solidFill>
                  <a:schemeClr val="bg1"/>
                </a:solidFill>
                <a:latin typeface="Arial" panose="020B0604020202020204" pitchFamily="34" charset="0"/>
                <a:ea typeface="나눔바른고딕" panose="020B0603020101020101" pitchFamily="50" charset="-127"/>
                <a:cs typeface="Arial" panose="020B0604020202020204" pitchFamily="34" charset="0"/>
              </a:rPr>
              <a:t/>
            </a:r>
            <a:br>
              <a:rPr lang="en-US" altLang="ko-KR" sz="1200" dirty="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ko-KR" altLang="en-US"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④ </a:t>
            </a:r>
            <a:r>
              <a:rPr lang="en-US" altLang="ko-KR"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It is recommended to write a privacy notice as simple as possible so that you can reduce user resistance. Here is our example:</a:t>
            </a:r>
            <a:br>
              <a:rPr lang="en-US" altLang="ko-KR"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en-US" altLang="ko-KR" sz="12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 Example: “Your game ID will be submitted to the NAVER Cafe community for use of the NAVER Cafe services (e.g. free giveaways offered by community managers), and submitted data will remain stored until you delete your account from the community or the community is closed.” </a:t>
            </a:r>
            <a:endParaRPr lang="en-US" altLang="ko-KR" sz="12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5" name="직사각형 4"/>
          <p:cNvSpPr/>
          <p:nvPr/>
        </p:nvSpPr>
        <p:spPr>
          <a:xfrm>
            <a:off x="539750" y="5560898"/>
            <a:ext cx="7704658" cy="338554"/>
          </a:xfrm>
          <a:prstGeom prst="rect">
            <a:avLst/>
          </a:prstGeom>
        </p:spPr>
        <p:txBody>
          <a:bodyPr wrap="square">
            <a:spAutoFit/>
          </a:bodyPr>
          <a:lstStyle/>
          <a:p>
            <a:pPr marL="285750" indent="-285750">
              <a:buFont typeface="Wingdings" panose="05000000000000000000" pitchFamily="2" charset="2"/>
              <a:buChar char="§"/>
            </a:pPr>
            <a:r>
              <a:rPr lang="en-US" altLang="ko-KR" sz="1600" dirty="0" smtClean="0">
                <a:solidFill>
                  <a:srgbClr val="FF0000"/>
                </a:solidFill>
                <a:latin typeface="Arial" panose="020B0604020202020204" pitchFamily="34" charset="0"/>
                <a:ea typeface="나눔바른고딕" panose="020B0603020101020101" pitchFamily="50" charset="-127"/>
                <a:cs typeface="Arial" panose="020B0604020202020204" pitchFamily="34" charset="0"/>
              </a:rPr>
              <a:t>HTTPS is used for communication between SDK and the NAVER Cafe API.</a:t>
            </a:r>
            <a:endParaRPr lang="en-US" altLang="ko-KR" sz="1600" dirty="0">
              <a:solidFill>
                <a:srgbClr val="FF0000"/>
              </a:solidFill>
              <a:latin typeface="Arial" panose="020B0604020202020204" pitchFamily="34" charset="0"/>
              <a:ea typeface="나눔바른고딕" panose="020B0603020101020101" pitchFamily="50" charset="-127"/>
              <a:cs typeface="Arial"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50" y="3761191"/>
            <a:ext cx="5263705" cy="1828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9564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br>
              <a:rPr lang="en-US" altLang="ko-KR" dirty="0"/>
            </a:br>
            <a:r>
              <a:rPr lang="en-US" altLang="ko-KR" dirty="0" smtClean="0"/>
              <a:t>End of Document</a:t>
            </a:r>
            <a:r>
              <a:rPr lang="en-US" altLang="ko-KR" dirty="0"/>
              <a:t/>
            </a:r>
            <a:br>
              <a:rPr lang="en-US" altLang="ko-KR" dirty="0"/>
            </a:br>
            <a:r>
              <a:rPr lang="en-US" altLang="ko-KR" dirty="0"/>
              <a:t>-</a:t>
            </a:r>
            <a:br>
              <a:rPr lang="en-US" altLang="ko-KR" dirty="0"/>
            </a:br>
            <a:r>
              <a:rPr lang="en-US" altLang="ko-KR" dirty="0" smtClean="0"/>
              <a:t>Thank you</a:t>
            </a:r>
            <a:r>
              <a:rPr lang="en-US" altLang="ko-KR" dirty="0"/>
              <a:t/>
            </a:r>
            <a:br>
              <a:rPr lang="en-US" altLang="ko-KR" dirty="0"/>
            </a:br>
            <a:r>
              <a:rPr lang="en-US" altLang="ko-KR" dirty="0"/>
              <a:t>-</a:t>
            </a:r>
            <a:endParaRPr lang="ko-KR" altLang="en-US" dirty="0"/>
          </a:p>
        </p:txBody>
      </p:sp>
    </p:spTree>
    <p:extLst>
      <p:ext uri="{BB962C8B-B14F-4D97-AF65-F5344CB8AC3E}">
        <p14:creationId xmlns:p14="http://schemas.microsoft.com/office/powerpoint/2010/main" val="1323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1. What </a:t>
            </a:r>
            <a:r>
              <a:rPr lang="en-US" altLang="ko-KR" dirty="0"/>
              <a:t>is </a:t>
            </a:r>
            <a:r>
              <a:rPr lang="en-US" altLang="ko-KR" dirty="0" smtClean="0"/>
              <a:t>the NAVER </a:t>
            </a:r>
            <a:r>
              <a:rPr lang="en-US" altLang="ko-KR" dirty="0"/>
              <a:t>Cafe SDK?</a:t>
            </a:r>
            <a:br>
              <a:rPr lang="en-US" altLang="ko-KR" dirty="0"/>
            </a:br>
            <a:endParaRPr lang="ko-KR" altLang="en-US" dirty="0"/>
          </a:p>
        </p:txBody>
      </p:sp>
      <p:sp>
        <p:nvSpPr>
          <p:cNvPr id="4" name="TextBox 3"/>
          <p:cNvSpPr txBox="1"/>
          <p:nvPr/>
        </p:nvSpPr>
        <p:spPr>
          <a:xfrm>
            <a:off x="395536" y="1341763"/>
            <a:ext cx="8424936" cy="1477328"/>
          </a:xfrm>
          <a:prstGeom prst="rect">
            <a:avLst/>
          </a:prstGeom>
          <a:noFill/>
        </p:spPr>
        <p:txBody>
          <a:bodyPr wrap="square" rtlCol="0">
            <a:spAutoFit/>
          </a:bodyPr>
          <a:lstStyle/>
          <a:p>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The NAVER </a:t>
            </a:r>
            <a: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Cafe SDK is a dedicated software development kit (SDK) </a:t>
            </a:r>
            <a:endPar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endPar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for </a:t>
            </a:r>
            <a: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mobile games, which lets mobile gamers use </a:t>
            </a: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community features </a:t>
            </a:r>
          </a:p>
          <a:p>
            <a:endPar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(NAVER Cafe) without </a:t>
            </a:r>
            <a: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leaving games while they are </a:t>
            </a: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playing</a:t>
            </a:r>
            <a:endPar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630" y="3141208"/>
            <a:ext cx="3600000" cy="2025000"/>
          </a:xfrm>
          <a:prstGeom prst="rect">
            <a:avLst/>
          </a:prstGeom>
        </p:spPr>
      </p:pic>
      <p:sp>
        <p:nvSpPr>
          <p:cNvPr id="6" name="오른쪽 화살표 5"/>
          <p:cNvSpPr/>
          <p:nvPr/>
        </p:nvSpPr>
        <p:spPr>
          <a:xfrm>
            <a:off x="4139952" y="4019596"/>
            <a:ext cx="297554" cy="403225"/>
          </a:xfrm>
          <a:prstGeom prst="rightArrow">
            <a:avLst/>
          </a:prstGeom>
          <a:solidFill>
            <a:srgbClr val="FFC000">
              <a:alpha val="5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900" dirty="0" smtClean="0">
              <a:solidFill>
                <a:schemeClr val="bg1">
                  <a:lumMod val="50000"/>
                </a:schemeClr>
              </a:solidFill>
              <a:latin typeface="돋움" pitchFamily="50" charset="-127"/>
              <a:ea typeface="돋움" pitchFamily="50" charset="-127"/>
            </a:endParaRPr>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63073">
            <a:off x="2655339" y="5001470"/>
            <a:ext cx="559174" cy="599475"/>
          </a:xfrm>
          <a:prstGeom prst="rect">
            <a:avLst/>
          </a:prstGeom>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3148535"/>
            <a:ext cx="3600000" cy="202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952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sz="2000" dirty="0" smtClean="0"/>
              <a:t>2. </a:t>
            </a:r>
            <a:r>
              <a:rPr lang="en-US" altLang="ko-KR" dirty="0" smtClean="0"/>
              <a:t>Characteristics</a:t>
            </a:r>
            <a:endParaRPr lang="ko-KR" altLang="en-US" sz="2000" dirty="0"/>
          </a:p>
        </p:txBody>
      </p:sp>
      <p:sp>
        <p:nvSpPr>
          <p:cNvPr id="8" name="TextBox 7"/>
          <p:cNvSpPr txBox="1"/>
          <p:nvPr/>
        </p:nvSpPr>
        <p:spPr>
          <a:xfrm>
            <a:off x="539552" y="1124744"/>
            <a:ext cx="8568952" cy="5447645"/>
          </a:xfrm>
          <a:prstGeom prst="rect">
            <a:avLst/>
          </a:prstGeom>
          <a:noFill/>
        </p:spPr>
        <p:txBody>
          <a:bodyPr wrap="square" rtlCol="0">
            <a:spAutoFit/>
          </a:bodyPr>
          <a:lstStyle/>
          <a:p>
            <a:pPr marL="457200" indent="-457200">
              <a:buFont typeface="Wingdings" panose="05000000000000000000" pitchFamily="2" charset="2"/>
              <a:buChar char="ü"/>
            </a:pPr>
            <a: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NAVER Cafe </a:t>
            </a: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SDK enables community features to be implemented in games</a:t>
            </a:r>
            <a: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
            </a:r>
            <a:b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rPr>
              <a:t>- </a:t>
            </a: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Users don’t have to leave games to use the community features.</a:t>
            </a:r>
            <a:endPar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endPar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Lightweight forms focused on reading and writing, the essential features in online communities</a:t>
            </a:r>
            <a:b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 We offer the absolutely necessary features for game and community users.</a:t>
            </a:r>
            <a:endPar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endPar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Using existing communities</a:t>
            </a:r>
            <a:r>
              <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rPr>
              <a:t/>
            </a:r>
            <a:br>
              <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rPr>
              <a:t>-</a:t>
            </a:r>
            <a:r>
              <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rPr>
              <a:t> </a:t>
            </a: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You don’t have to invest your time in learning a new platform.</a:t>
            </a:r>
            <a:endPar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endPar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Ease of operation and maintenance</a:t>
            </a:r>
            <a: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
            </a:r>
            <a:b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rPr>
              <a:t>- </a:t>
            </a: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With the Community Settings page accessed from a computer, users can operate and manage it without difficulty.</a:t>
            </a:r>
            <a:endPar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endPar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Providing Home for </a:t>
            </a: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displaying </a:t>
            </a: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promotional </a:t>
            </a: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content</a:t>
            </a:r>
            <a:r>
              <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rPr>
              <a:t/>
            </a:r>
            <a:br>
              <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 Users can have a convenient place to display a promotional image or video.</a:t>
            </a:r>
            <a:endPar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endParaRPr lang="en-US" altLang="ko-KR"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457200" indent="-457200">
              <a:buFont typeface="Wingdings" panose="05000000000000000000" pitchFamily="2" charset="2"/>
              <a:buChar char="ü"/>
            </a:pPr>
            <a:r>
              <a:rPr lang="en-US" altLang="ko-KR"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Allowing direct uploads of screenshots or videos</a:t>
            </a:r>
            <a: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
            </a:r>
            <a:br>
              <a:rPr lang="en-US" altLang="ko-KR" b="1" dirty="0">
                <a:solidFill>
                  <a:schemeClr val="bg1"/>
                </a:solidFill>
                <a:latin typeface="Arial" panose="020B0604020202020204" pitchFamily="34" charset="0"/>
                <a:ea typeface="나눔바른고딕" panose="020B0603020101020101" pitchFamily="50" charset="-127"/>
                <a:cs typeface="Arial" panose="020B0604020202020204" pitchFamily="34" charset="0"/>
              </a:rPr>
            </a:br>
            <a:r>
              <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rPr>
              <a:t>- </a:t>
            </a:r>
            <a:r>
              <a:rPr lang="en-US" altLang="ko-KR" sz="16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With direct uploads, users can enjoy uninterrupted gameplay.</a:t>
            </a:r>
            <a:endParaRPr lang="en-US" altLang="ko-KR" sz="16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Tree>
    <p:extLst>
      <p:ext uri="{BB962C8B-B14F-4D97-AF65-F5344CB8AC3E}">
        <p14:creationId xmlns:p14="http://schemas.microsoft.com/office/powerpoint/2010/main" val="2186612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3. Home</a:t>
            </a:r>
            <a:endParaRPr lang="ko-KR" altLang="en-US" dirty="0"/>
          </a:p>
        </p:txBody>
      </p:sp>
      <p:sp>
        <p:nvSpPr>
          <p:cNvPr id="4" name="순서도: 처리 3"/>
          <p:cNvSpPr/>
          <p:nvPr/>
        </p:nvSpPr>
        <p:spPr>
          <a:xfrm>
            <a:off x="315615" y="1268760"/>
            <a:ext cx="981818" cy="376491"/>
          </a:xfrm>
          <a:prstGeom prst="flowChart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chemeClr val="bg1"/>
                </a:solidFill>
                <a:latin typeface="Arial" panose="020B0604020202020204" pitchFamily="34" charset="0"/>
                <a:cs typeface="Arial" panose="020B0604020202020204" pitchFamily="34" charset="0"/>
              </a:rPr>
              <a:t>Home</a:t>
            </a:r>
            <a:endParaRPr lang="ko-KR" altLang="en-US" sz="1200" b="1" dirty="0">
              <a:solidFill>
                <a:schemeClr val="bg1"/>
              </a:solidFill>
              <a:latin typeface="Arial" panose="020B0604020202020204" pitchFamily="34" charset="0"/>
              <a:cs typeface="Arial" panose="020B0604020202020204" pitchFamily="34" charset="0"/>
            </a:endParaRPr>
          </a:p>
        </p:txBody>
      </p:sp>
      <p:sp>
        <p:nvSpPr>
          <p:cNvPr id="5" name="순서도: 처리 4"/>
          <p:cNvSpPr/>
          <p:nvPr/>
        </p:nvSpPr>
        <p:spPr>
          <a:xfrm>
            <a:off x="1691680" y="1211609"/>
            <a:ext cx="1224136" cy="494531"/>
          </a:xfrm>
          <a:prstGeom prst="flowChart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Full View</a:t>
            </a:r>
            <a:endParaRPr lang="ko-KR" altLang="en-US" sz="12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6" name="순서도: 처리 5"/>
          <p:cNvSpPr/>
          <p:nvPr/>
        </p:nvSpPr>
        <p:spPr>
          <a:xfrm>
            <a:off x="1691680" y="3094553"/>
            <a:ext cx="1224136" cy="519594"/>
          </a:xfrm>
          <a:prstGeom prst="flowChartProcess">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Spilt View</a:t>
            </a:r>
            <a:endParaRPr lang="ko-KR" altLang="en-US" sz="12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cxnSp>
        <p:nvCxnSpPr>
          <p:cNvPr id="7" name="직선 연결선 6"/>
          <p:cNvCxnSpPr>
            <a:stCxn id="4" idx="3"/>
            <a:endCxn id="5" idx="1"/>
          </p:cNvCxnSpPr>
          <p:nvPr/>
        </p:nvCxnSpPr>
        <p:spPr>
          <a:xfrm>
            <a:off x="1297433" y="1457006"/>
            <a:ext cx="394247" cy="186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꺾인 연결선 7"/>
          <p:cNvCxnSpPr>
            <a:stCxn id="4" idx="3"/>
            <a:endCxn id="6" idx="1"/>
          </p:cNvCxnSpPr>
          <p:nvPr/>
        </p:nvCxnSpPr>
        <p:spPr>
          <a:xfrm>
            <a:off x="1297433" y="1457006"/>
            <a:ext cx="394247" cy="1897344"/>
          </a:xfrm>
          <a:prstGeom prst="bentConnector3">
            <a:avLst>
              <a:gd name="adj1" fmla="val 50000"/>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55800" y="3087266"/>
            <a:ext cx="3324712" cy="1323439"/>
          </a:xfrm>
          <a:prstGeom prst="rect">
            <a:avLst/>
          </a:prstGeom>
          <a:noFill/>
        </p:spPr>
        <p:txBody>
          <a:bodyPr wrap="square" rtlCol="0">
            <a:spAutoFit/>
          </a:bodyPr>
          <a:lstStyle/>
          <a:p>
            <a:r>
              <a:rPr lang="en-US" altLang="ko-KR" sz="10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Left</a:t>
            </a: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 </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 </a:t>
            </a:r>
            <a:r>
              <a:rPr lang="en-US" altLang="ko-KR" sz="1000" dirty="0">
                <a:solidFill>
                  <a:schemeClr val="bg1"/>
                </a:solidFill>
                <a:latin typeface="Arial" panose="020B0604020202020204" pitchFamily="34" charset="0"/>
                <a:ea typeface="나눔바른고딕" panose="020B0603020101020101" pitchFamily="50" charset="-127"/>
                <a:cs typeface="Arial" panose="020B0604020202020204" pitchFamily="34" charset="0"/>
              </a:rPr>
              <a:t>place to display a medium-sized image or </a:t>
            </a: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video</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Only 1 piece of promotional content available</a:t>
            </a:r>
          </a:p>
          <a:p>
            <a:pPr marL="171450" indent="-171450">
              <a:buFont typeface="Arial" panose="020B0604020202020204" pitchFamily="34" charset="0"/>
              <a:buChar char="•"/>
            </a:pPr>
            <a:endParaRPr lang="en-US" altLang="ko-KR" sz="1000" dirty="0" smtClean="0">
              <a:solidFill>
                <a:schemeClr val="bg1"/>
              </a:solidFill>
              <a:latin typeface="나눔바른고딕" panose="020B0603020101020101" pitchFamily="50" charset="-127"/>
              <a:ea typeface="나눔바른고딕" panose="020B0603020101020101" pitchFamily="50" charset="-127"/>
            </a:endParaRPr>
          </a:p>
          <a:p>
            <a:r>
              <a:rPr lang="en-US" altLang="ko-KR" sz="1000" b="1" dirty="0" smtClean="0">
                <a:solidFill>
                  <a:schemeClr val="bg1"/>
                </a:solidFill>
                <a:latin typeface="나눔바른고딕" panose="020B0603020101020101" pitchFamily="50" charset="-127"/>
                <a:ea typeface="나눔바른고딕" panose="020B0603020101020101" pitchFamily="50" charset="-127"/>
              </a:rPr>
              <a:t>Right</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 place to display a small-sized image</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Up to 20 piece of promotional content available (scroll up or down)</a:t>
            </a:r>
            <a:endParaRPr lang="ko-KR" altLang="en-US" sz="10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10" name="TextBox 9"/>
          <p:cNvSpPr txBox="1"/>
          <p:nvPr/>
        </p:nvSpPr>
        <p:spPr>
          <a:xfrm>
            <a:off x="5855800" y="1221135"/>
            <a:ext cx="3324712" cy="553998"/>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 place to display a full-sized image or video</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Up to 3 pieces of promotional content available (swipe left or right)</a:t>
            </a:r>
            <a:endParaRPr lang="ko-KR" altLang="en-US" sz="10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3779" y="1163985"/>
            <a:ext cx="2880000" cy="162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3779" y="3068960"/>
            <a:ext cx="2880000" cy="162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4923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4. Menu</a:t>
            </a:r>
            <a:endParaRPr lang="ko-KR" altLang="en-US" dirty="0"/>
          </a:p>
        </p:txBody>
      </p:sp>
      <p:sp>
        <p:nvSpPr>
          <p:cNvPr id="4" name="순서도: 처리 3"/>
          <p:cNvSpPr/>
          <p:nvPr/>
        </p:nvSpPr>
        <p:spPr>
          <a:xfrm>
            <a:off x="527208" y="849788"/>
            <a:ext cx="981818" cy="360040"/>
          </a:xfrm>
          <a:prstGeom prst="flowChartProcess">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chemeClr val="bg1"/>
                </a:solidFill>
                <a:latin typeface="나눔바른고딕" panose="020B0603020101020101" pitchFamily="50" charset="-127"/>
                <a:ea typeface="나눔바른고딕" panose="020B0603020101020101" pitchFamily="50" charset="-127"/>
              </a:rPr>
              <a:t>Menu</a:t>
            </a:r>
            <a:endParaRPr lang="ko-KR" altLang="en-US" sz="1200" b="1" dirty="0">
              <a:solidFill>
                <a:schemeClr val="bg1"/>
              </a:solidFill>
              <a:latin typeface="나눔바른고딕" panose="020B0603020101020101" pitchFamily="50" charset="-127"/>
              <a:ea typeface="나눔바른고딕" panose="020B0603020101020101" pitchFamily="50" charset="-127"/>
            </a:endParaRPr>
          </a:p>
        </p:txBody>
      </p:sp>
      <p:sp>
        <p:nvSpPr>
          <p:cNvPr id="5" name="순서도: 처리 4"/>
          <p:cNvSpPr/>
          <p:nvPr/>
        </p:nvSpPr>
        <p:spPr>
          <a:xfrm>
            <a:off x="1751344" y="850931"/>
            <a:ext cx="981818" cy="360040"/>
          </a:xfrm>
          <a:prstGeom prst="flowChartProcess">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Notice</a:t>
            </a:r>
            <a:endParaRPr lang="ko-KR" altLang="en-US" sz="12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6" name="순서도: 처리 5"/>
          <p:cNvSpPr/>
          <p:nvPr/>
        </p:nvSpPr>
        <p:spPr>
          <a:xfrm>
            <a:off x="1751344" y="2420888"/>
            <a:ext cx="981818" cy="360040"/>
          </a:xfrm>
          <a:prstGeom prst="flowChartProcess">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Event</a:t>
            </a:r>
            <a:endParaRPr lang="ko-KR" altLang="en-US" sz="12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7" name="순서도: 처리 6"/>
          <p:cNvSpPr/>
          <p:nvPr/>
        </p:nvSpPr>
        <p:spPr>
          <a:xfrm>
            <a:off x="1751344" y="3933056"/>
            <a:ext cx="981818" cy="360899"/>
          </a:xfrm>
          <a:prstGeom prst="flowChartProcess">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Menu</a:t>
            </a:r>
            <a:endParaRPr lang="ko-KR" altLang="en-US" sz="12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 name="순서도: 처리 7"/>
          <p:cNvSpPr/>
          <p:nvPr/>
        </p:nvSpPr>
        <p:spPr>
          <a:xfrm>
            <a:off x="1760145" y="5498182"/>
            <a:ext cx="981818" cy="360040"/>
          </a:xfrm>
          <a:prstGeom prst="flowChartProcess">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Profile</a:t>
            </a:r>
            <a:endParaRPr lang="ko-KR" altLang="en-US" sz="12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cxnSp>
        <p:nvCxnSpPr>
          <p:cNvPr id="9" name="꺾인 연결선 8"/>
          <p:cNvCxnSpPr>
            <a:stCxn id="4" idx="3"/>
            <a:endCxn id="5" idx="1"/>
          </p:cNvCxnSpPr>
          <p:nvPr/>
        </p:nvCxnSpPr>
        <p:spPr>
          <a:xfrm>
            <a:off x="1509026" y="1029808"/>
            <a:ext cx="242318" cy="1143"/>
          </a:xfrm>
          <a:prstGeom prst="bentConnector3">
            <a:avLst>
              <a:gd name="adj1" fmla="val 50000"/>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79529" y="846237"/>
            <a:ext cx="3324712" cy="553998"/>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You can select one among various menus provided by the NAVER Cafe community</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Displays a list of notices to users</a:t>
            </a:r>
            <a:endParaRPr lang="ko-KR" altLang="en-US" sz="10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11" name="TextBox 10"/>
          <p:cNvSpPr txBox="1"/>
          <p:nvPr/>
        </p:nvSpPr>
        <p:spPr>
          <a:xfrm>
            <a:off x="5479529" y="2420888"/>
            <a:ext cx="3324712" cy="553998"/>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You can select one among various menus provided by the NAVER Cafe community</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Displays a list of event announcements to users</a:t>
            </a:r>
            <a:endParaRPr lang="ko-KR" altLang="en-US" sz="10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12" name="TextBox 11"/>
          <p:cNvSpPr txBox="1"/>
          <p:nvPr/>
        </p:nvSpPr>
        <p:spPr>
          <a:xfrm>
            <a:off x="5479529" y="3942581"/>
            <a:ext cx="3324712" cy="707886"/>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You can display all menus provided by the NAVER Cafe community</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You can specify which menus are displayed in the Community Settings page accessed from a computer</a:t>
            </a:r>
            <a:endParaRPr lang="ko-KR" altLang="en-US" sz="10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13" name="TextBox 12"/>
          <p:cNvSpPr txBox="1"/>
          <p:nvPr/>
        </p:nvSpPr>
        <p:spPr>
          <a:xfrm>
            <a:off x="5491873" y="5454749"/>
            <a:ext cx="3324712" cy="707886"/>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Personal profile</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 user can join a community just by adding a nickname </a:t>
            </a:r>
            <a:r>
              <a:rPr lang="ko-KR" altLang="en-US" sz="1000" dirty="0">
                <a:solidFill>
                  <a:schemeClr val="bg1"/>
                </a:solidFill>
                <a:latin typeface="Arial" panose="020B0604020202020204" pitchFamily="34" charset="0"/>
                <a:ea typeface="나눔바른고딕" panose="020B0603020101020101" pitchFamily="50" charset="-127"/>
                <a:cs typeface="Arial" panose="020B0604020202020204" pitchFamily="34" charset="0"/>
              </a:rPr>
              <a:t> </a:t>
            </a: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and later edit the nickname</a:t>
            </a:r>
          </a:p>
          <a:p>
            <a:pPr marL="171450" indent="-171450">
              <a:buFont typeface="Arial" panose="020B0604020202020204" pitchFamily="34" charset="0"/>
              <a:buChar char="•"/>
            </a:pPr>
            <a:r>
              <a:rPr lang="en-US" altLang="ko-KR" sz="1000"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Displays post list that the user has written</a:t>
            </a:r>
            <a:endParaRPr lang="ko-KR" altLang="en-US" sz="1000"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pic>
        <p:nvPicPr>
          <p:cNvPr id="14" name="Picture 3" descr="C:\Users\Administrator\Desktop\이정섭\0000_카페기능개선\174_지링크\디자인\소개페이지용 이미지\G-CAFE_PNG_20151007\G-CAFE_PNG_20151007\02.BOARD\GC_02.List1_V1.ps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836712"/>
            <a:ext cx="2380165" cy="13388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dministrator\Desktop\이정섭\0000_카페기능개선\174_지링크\디자인\소개페이지용 이미지\G-CAFE_PNG_20151007\G-CAFE_PNG_20151007\02.BOARD\GC_02.List2_V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9420" y="2372883"/>
            <a:ext cx="2380165" cy="13388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Administrator\Desktop\이정섭\0000_카페기능개선\174_지링크\디자인\G-CAFE_DA_20151013\G-CAFE_DA_20151013\GC_01.List_All_DA_non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420" y="3909054"/>
            <a:ext cx="2380165" cy="13388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10810" y="5445224"/>
            <a:ext cx="2380165" cy="1338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꺾인 연결선 17"/>
          <p:cNvCxnSpPr>
            <a:stCxn id="4" idx="3"/>
            <a:endCxn id="6" idx="1"/>
          </p:cNvCxnSpPr>
          <p:nvPr/>
        </p:nvCxnSpPr>
        <p:spPr>
          <a:xfrm>
            <a:off x="1509026" y="1029808"/>
            <a:ext cx="242318" cy="1571100"/>
          </a:xfrm>
          <a:prstGeom prst="bentConnector3">
            <a:avLst>
              <a:gd name="adj1" fmla="val 50000"/>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꺾인 연결선 18"/>
          <p:cNvCxnSpPr>
            <a:stCxn id="4" idx="3"/>
            <a:endCxn id="7" idx="1"/>
          </p:cNvCxnSpPr>
          <p:nvPr/>
        </p:nvCxnSpPr>
        <p:spPr>
          <a:xfrm>
            <a:off x="1509026" y="1029808"/>
            <a:ext cx="242318" cy="3083698"/>
          </a:xfrm>
          <a:prstGeom prst="bentConnector3">
            <a:avLst>
              <a:gd name="adj1" fmla="val 50000"/>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꺾인 연결선 19"/>
          <p:cNvCxnSpPr>
            <a:stCxn id="4" idx="3"/>
            <a:endCxn id="8" idx="1"/>
          </p:cNvCxnSpPr>
          <p:nvPr/>
        </p:nvCxnSpPr>
        <p:spPr>
          <a:xfrm>
            <a:off x="1509026" y="1029808"/>
            <a:ext cx="251119" cy="4648394"/>
          </a:xfrm>
          <a:prstGeom prst="bentConnector3">
            <a:avLst>
              <a:gd name="adj1" fmla="val 50000"/>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279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5. Home &gt; Full View</a:t>
            </a:r>
            <a:endParaRPr lang="ko-KR" altLang="en-US" dirty="0"/>
          </a:p>
        </p:txBody>
      </p:sp>
      <p:sp>
        <p:nvSpPr>
          <p:cNvPr id="10" name="TextBox 9"/>
          <p:cNvSpPr txBox="1"/>
          <p:nvPr/>
        </p:nvSpPr>
        <p:spPr>
          <a:xfrm>
            <a:off x="4569866" y="1345162"/>
            <a:ext cx="4394622" cy="2308324"/>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 place to display an image or video</a:t>
            </a:r>
          </a:p>
          <a:p>
            <a:pPr marL="171450" indent="-171450">
              <a:buFont typeface="Wingdings" panose="05000000000000000000" pitchFamily="2" charset="2"/>
              <a:buChar char="ü"/>
            </a:pPr>
            <a:endPar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Up to 3 pieces of content available (swipe left or right)</a:t>
            </a: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Video plays in full screen mode</a:t>
            </a:r>
            <a:endParaRPr lang="ko-KR" altLang="en-US"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Clicking a banner will direct to a list of posts or execute game features</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308" y="1337542"/>
            <a:ext cx="2880000" cy="162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직사각형 11"/>
          <p:cNvSpPr/>
          <p:nvPr/>
        </p:nvSpPr>
        <p:spPr>
          <a:xfrm>
            <a:off x="732716" y="1541552"/>
            <a:ext cx="2376000" cy="11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0413956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p:txBody>
          <a:bodyPr/>
          <a:lstStyle/>
          <a:p>
            <a:r>
              <a:rPr lang="en-US" altLang="ko-KR" dirty="0" smtClean="0"/>
              <a:t>5. Home &gt; Spilt View</a:t>
            </a:r>
            <a:endParaRPr lang="ko-KR" altLang="en-US" dirty="0"/>
          </a:p>
        </p:txBody>
      </p:sp>
      <p:pic>
        <p:nvPicPr>
          <p:cNvPr id="5" name="Picture 4" descr="C:\Users\Administrator\Desktop\이정섭\0000_카페기능개선\174_지링크\디자인\G-CAFE_DA_20151013\G-CAFE_DA_20151013\GC_01.Index_DA_non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082" y="4945156"/>
            <a:ext cx="2880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0" y="4805913"/>
            <a:ext cx="4464496" cy="1815882"/>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 place to display an image</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endPar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Up to 20 pieces of content available (scroll up or down)</a:t>
            </a: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Clicking a banner will direct to a list of posts or execute game features</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86" y="3141524"/>
            <a:ext cx="2880000" cy="162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C:\Users\Administrator\Desktop\이정섭\0000_카페기능개선\174_지링크\디자인\G-CAFE_DA_20151013\G-CAFE_DA_20151013\GC_01.Index_DA_non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886" y="1338075"/>
            <a:ext cx="2880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755576" y="1549172"/>
            <a:ext cx="1188000" cy="11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p:cNvSpPr/>
          <p:nvPr/>
        </p:nvSpPr>
        <p:spPr>
          <a:xfrm>
            <a:off x="755576" y="3349372"/>
            <a:ext cx="1188000" cy="11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p:cNvSpPr/>
          <p:nvPr/>
        </p:nvSpPr>
        <p:spPr>
          <a:xfrm>
            <a:off x="1943840" y="5157192"/>
            <a:ext cx="1188000" cy="11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p:cNvSpPr txBox="1"/>
          <p:nvPr/>
        </p:nvSpPr>
        <p:spPr>
          <a:xfrm>
            <a:off x="4569866" y="1345162"/>
            <a:ext cx="4394622" cy="2062103"/>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 place to display an image or video</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Up to 1 piece of content available</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Video plays in full </a:t>
            </a: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screen mode</a:t>
            </a:r>
            <a:endParaRPr lang="ko-KR" altLang="en-US"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Clicking </a:t>
            </a: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a banner </a:t>
            </a: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will direct to a list of posts or execute game </a:t>
            </a: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features</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Tree>
    <p:extLst>
      <p:ext uri="{BB962C8B-B14F-4D97-AF65-F5344CB8AC3E}">
        <p14:creationId xmlns:p14="http://schemas.microsoft.com/office/powerpoint/2010/main" val="3908426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Administrator\Desktop\이정섭\0000_카페기능개선\174_지링크\디자인\소개페이지용 이미지\G-CAFE_PNG_20151007\G-CAFE_PNG_20151007\02.BOARD\GC_02.List2_V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134" y="3140968"/>
            <a:ext cx="288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Administrator\Desktop\이정섭\0000_카페기능개선\174_지링크\디자인\소개페이지용 이미지\G-CAFE_PNG_20151007\G-CAFE_PNG_20151007\02.BOARD\GC_02.List1_V1.ps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134" y="1338948"/>
            <a:ext cx="2880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12" name="제목 1"/>
          <p:cNvSpPr>
            <a:spLocks noGrp="1"/>
          </p:cNvSpPr>
          <p:nvPr>
            <p:ph type="title"/>
          </p:nvPr>
        </p:nvSpPr>
        <p:spPr/>
        <p:txBody>
          <a:bodyPr/>
          <a:lstStyle/>
          <a:p>
            <a:r>
              <a:rPr lang="en-US" altLang="ko-KR" dirty="0" smtClean="0"/>
              <a:t>5. Tab &gt; Notice and Event</a:t>
            </a:r>
            <a:endParaRPr lang="ko-KR" altLang="en-US" dirty="0"/>
          </a:p>
        </p:txBody>
      </p:sp>
      <p:sp>
        <p:nvSpPr>
          <p:cNvPr id="13" name="직사각형 12"/>
          <p:cNvSpPr/>
          <p:nvPr/>
        </p:nvSpPr>
        <p:spPr>
          <a:xfrm>
            <a:off x="740336" y="1549172"/>
            <a:ext cx="2376000" cy="11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p:cNvSpPr txBox="1"/>
          <p:nvPr/>
        </p:nvSpPr>
        <p:spPr>
          <a:xfrm>
            <a:off x="4572000" y="1345162"/>
            <a:ext cx="3816424" cy="3293209"/>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Second and third tabs on the left</a:t>
            </a: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You can select one among various menus provided by the NAVER Cafe community</a:t>
            </a: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Recommend to use </a:t>
            </a: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the Notice</a:t>
            </a: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 </a:t>
            </a: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board and </a:t>
            </a: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the Event board</a:t>
            </a: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 respectively</a:t>
            </a: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Displays a list of posts on the corresponding menu</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endParaRPr lang="en-US" altLang="ko-KR" sz="1600" b="1" dirty="0">
              <a:solidFill>
                <a:schemeClr val="bg1"/>
              </a:solidFill>
              <a:latin typeface="나눔바른고딕" panose="020B0603020101020101" pitchFamily="50" charset="-127"/>
              <a:ea typeface="나눔바른고딕" panose="020B0603020101020101" pitchFamily="50" charset="-127"/>
            </a:endParaRPr>
          </a:p>
        </p:txBody>
      </p:sp>
      <p:sp>
        <p:nvSpPr>
          <p:cNvPr id="15" name="직사각형 14"/>
          <p:cNvSpPr/>
          <p:nvPr/>
        </p:nvSpPr>
        <p:spPr>
          <a:xfrm>
            <a:off x="740600" y="3356992"/>
            <a:ext cx="2376000" cy="11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39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이정섭\0000_카페기능개선\174_지링크\디자인\G-CAFE_DA_20151013\G-CAFE_DA_20151013\GC_01.List_All_DA_non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667" y="1338947"/>
            <a:ext cx="288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Administrator\Desktop\이정섭\0000_카페기능개선\174_지링크\디자인\소개페이지용 이미지\G-CAFE_PNG_20151007\G-CAFE_PNG_20151007\02.BOARD\GC_02.List3_V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667" y="3140968"/>
            <a:ext cx="2880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0" y="1345162"/>
            <a:ext cx="4392488" cy="3293209"/>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Fourth tab on the left</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You can display all menus provided by the NAVER Cafe community</a:t>
            </a: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You can specify which menus are displayed in the Community Settings page accessed from a computer</a:t>
            </a: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Consists of menu list, post list, and search</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a:p>
            <a:pPr marL="171450" indent="-171450">
              <a:buFont typeface="Wingdings" panose="05000000000000000000" pitchFamily="2" charset="2"/>
              <a:buChar char="ü"/>
            </a:pPr>
            <a:r>
              <a:rPr lang="en-US" altLang="ko-KR" sz="1600" b="1" dirty="0" smtClean="0">
                <a:solidFill>
                  <a:schemeClr val="bg1"/>
                </a:solidFill>
                <a:latin typeface="Arial" panose="020B0604020202020204" pitchFamily="34" charset="0"/>
                <a:ea typeface="나눔바른고딕" panose="020B0603020101020101" pitchFamily="50" charset="-127"/>
                <a:cs typeface="Arial" panose="020B0604020202020204" pitchFamily="34" charset="0"/>
              </a:rPr>
              <a:t>Displays the Publish button</a:t>
            </a:r>
            <a:endPar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7" name="직사각형 6"/>
          <p:cNvSpPr/>
          <p:nvPr/>
        </p:nvSpPr>
        <p:spPr>
          <a:xfrm>
            <a:off x="740336" y="1549172"/>
            <a:ext cx="2376000" cy="11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p:cNvSpPr/>
          <p:nvPr/>
        </p:nvSpPr>
        <p:spPr>
          <a:xfrm>
            <a:off x="740600" y="3349372"/>
            <a:ext cx="2376000" cy="11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제목 1"/>
          <p:cNvSpPr>
            <a:spLocks noGrp="1"/>
          </p:cNvSpPr>
          <p:nvPr>
            <p:ph type="title"/>
          </p:nvPr>
        </p:nvSpPr>
        <p:spPr/>
        <p:txBody>
          <a:bodyPr/>
          <a:lstStyle/>
          <a:p>
            <a:r>
              <a:rPr lang="en-US" altLang="ko-KR" dirty="0" smtClean="0"/>
              <a:t>5. Tab &gt; Menu</a:t>
            </a:r>
            <a:endParaRPr lang="ko-KR" altLang="en-US" dirty="0"/>
          </a:p>
        </p:txBody>
      </p:sp>
    </p:spTree>
    <p:extLst>
      <p:ext uri="{BB962C8B-B14F-4D97-AF65-F5344CB8AC3E}">
        <p14:creationId xmlns:p14="http://schemas.microsoft.com/office/powerpoint/2010/main" val="1540112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표지">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90000"/>
            <a:alpha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챕터">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본문">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90000"/>
            <a:alpha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챕터">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8857</TotalTime>
  <Words>696</Words>
  <Application>Microsoft Office PowerPoint</Application>
  <PresentationFormat>화면 슬라이드 쇼(4:3)</PresentationFormat>
  <Paragraphs>117</Paragraphs>
  <Slides>15</Slides>
  <Notes>9</Notes>
  <HiddenSlides>0</HiddenSlides>
  <MMClips>0</MMClips>
  <ScaleCrop>false</ScaleCrop>
  <HeadingPairs>
    <vt:vector size="4" baseType="variant">
      <vt:variant>
        <vt:lpstr>테마</vt:lpstr>
      </vt:variant>
      <vt:variant>
        <vt:i4>4</vt:i4>
      </vt:variant>
      <vt:variant>
        <vt:lpstr>슬라이드 제목</vt:lpstr>
      </vt:variant>
      <vt:variant>
        <vt:i4>15</vt:i4>
      </vt:variant>
    </vt:vector>
  </HeadingPairs>
  <TitlesOfParts>
    <vt:vector size="19" baseType="lpstr">
      <vt:lpstr>표지</vt:lpstr>
      <vt:lpstr>챕터</vt:lpstr>
      <vt:lpstr>본문</vt:lpstr>
      <vt:lpstr>1_챕터</vt:lpstr>
      <vt:lpstr>Overview of the NAVER Cafe SDK</vt:lpstr>
      <vt:lpstr>1. What is the NAVER Cafe SDK? </vt:lpstr>
      <vt:lpstr>2. Characteristics</vt:lpstr>
      <vt:lpstr>3. Home</vt:lpstr>
      <vt:lpstr>4. Menu</vt:lpstr>
      <vt:lpstr>5. Home &gt; Full View</vt:lpstr>
      <vt:lpstr>5. Home &gt; Spilt View</vt:lpstr>
      <vt:lpstr>5. Tab &gt; Notice and Event</vt:lpstr>
      <vt:lpstr>5. Tab &gt; Menu</vt:lpstr>
      <vt:lpstr>5. Tab &gt; Join Community and Edit Profile</vt:lpstr>
      <vt:lpstr>6. Menu &gt; Composing</vt:lpstr>
      <vt:lpstr>6. Menu &gt; Direct Uploads</vt:lpstr>
      <vt:lpstr>7. Support Details </vt:lpstr>
      <vt:lpstr>8. Others</vt:lpstr>
      <vt:lpstr>- End of Document -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naver</dc:creator>
  <cp:lastModifiedBy>원혜정</cp:lastModifiedBy>
  <cp:revision>687</cp:revision>
  <dcterms:created xsi:type="dcterms:W3CDTF">2015-06-03T10:01:02Z</dcterms:created>
  <dcterms:modified xsi:type="dcterms:W3CDTF">2015-12-23T01:32:52Z</dcterms:modified>
</cp:coreProperties>
</file>